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handoutMasterIdLst>
    <p:handoutMasterId r:id="rId63"/>
  </p:handoutMasterIdLst>
  <p:sldIdLst>
    <p:sldId id="273" r:id="rId2"/>
    <p:sldId id="258" r:id="rId3"/>
    <p:sldId id="280" r:id="rId4"/>
    <p:sldId id="259" r:id="rId5"/>
    <p:sldId id="271" r:id="rId6"/>
    <p:sldId id="270" r:id="rId7"/>
    <p:sldId id="272" r:id="rId8"/>
    <p:sldId id="275" r:id="rId9"/>
    <p:sldId id="313" r:id="rId10"/>
    <p:sldId id="314" r:id="rId11"/>
    <p:sldId id="315" r:id="rId12"/>
    <p:sldId id="317" r:id="rId13"/>
    <p:sldId id="321" r:id="rId14"/>
    <p:sldId id="322" r:id="rId15"/>
    <p:sldId id="282" r:id="rId16"/>
    <p:sldId id="324" r:id="rId17"/>
    <p:sldId id="328" r:id="rId18"/>
    <p:sldId id="325" r:id="rId19"/>
    <p:sldId id="329" r:id="rId20"/>
    <p:sldId id="330" r:id="rId21"/>
    <p:sldId id="331" r:id="rId22"/>
    <p:sldId id="332" r:id="rId23"/>
    <p:sldId id="323" r:id="rId24"/>
    <p:sldId id="326" r:id="rId25"/>
    <p:sldId id="341" r:id="rId26"/>
    <p:sldId id="342" r:id="rId27"/>
    <p:sldId id="334" r:id="rId28"/>
    <p:sldId id="335" r:id="rId29"/>
    <p:sldId id="336" r:id="rId30"/>
    <p:sldId id="337" r:id="rId31"/>
    <p:sldId id="338" r:id="rId32"/>
    <p:sldId id="339" r:id="rId33"/>
    <p:sldId id="327" r:id="rId34"/>
    <p:sldId id="333" r:id="rId35"/>
    <p:sldId id="276" r:id="rId36"/>
    <p:sldId id="305" r:id="rId37"/>
    <p:sldId id="283" r:id="rId38"/>
    <p:sldId id="277" r:id="rId39"/>
    <p:sldId id="307" r:id="rId40"/>
    <p:sldId id="284" r:id="rId41"/>
    <p:sldId id="279" r:id="rId42"/>
    <p:sldId id="291" r:id="rId43"/>
    <p:sldId id="290" r:id="rId44"/>
    <p:sldId id="288" r:id="rId45"/>
    <p:sldId id="289" r:id="rId46"/>
    <p:sldId id="309" r:id="rId47"/>
    <p:sldId id="292" r:id="rId48"/>
    <p:sldId id="302" r:id="rId49"/>
    <p:sldId id="312" r:id="rId50"/>
    <p:sldId id="293" r:id="rId51"/>
    <p:sldId id="310" r:id="rId52"/>
    <p:sldId id="308" r:id="rId53"/>
    <p:sldId id="300" r:id="rId54"/>
    <p:sldId id="311" r:id="rId55"/>
    <p:sldId id="306" r:id="rId56"/>
    <p:sldId id="340" r:id="rId57"/>
    <p:sldId id="301" r:id="rId58"/>
    <p:sldId id="274" r:id="rId59"/>
    <p:sldId id="285" r:id="rId60"/>
    <p:sldId id="266" r:id="rId61"/>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TICIA LAGO MÓRI" initials="LLM" lastIdx="0" clrIdx="0">
    <p:extLst>
      <p:ext uri="{19B8F6BF-5375-455C-9EA6-DF929625EA0E}">
        <p15:presenceInfo xmlns:p15="http://schemas.microsoft.com/office/powerpoint/2012/main" userId="LETICIA LAGO MÓR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EF0"/>
    <a:srgbClr val="ECEDEF"/>
    <a:srgbClr val="EAEBEF"/>
    <a:srgbClr val="C3C9C9"/>
    <a:srgbClr val="BFD8E7"/>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3529" autoAdjust="0"/>
  </p:normalViewPr>
  <p:slideViewPr>
    <p:cSldViewPr snapToGrid="0">
      <p:cViewPr varScale="1">
        <p:scale>
          <a:sx n="70" d="100"/>
          <a:sy n="70" d="100"/>
        </p:scale>
        <p:origin x="816" y="6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72" d="100"/>
          <a:sy n="72" d="100"/>
        </p:scale>
        <p:origin x="4146"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Planilha_do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Produtividade</c:v>
                </c:pt>
              </c:strCache>
            </c:strRef>
          </c:tx>
          <c:spPr>
            <a:ln w="28575" cap="rnd">
              <a:solidFill>
                <a:schemeClr val="accent2"/>
              </a:solidFill>
              <a:round/>
            </a:ln>
            <a:effectLst/>
          </c:spPr>
          <c:marker>
            <c:symbol val="circle"/>
            <c:size val="5"/>
            <c:spPr>
              <a:solidFill>
                <a:schemeClr val="accent1">
                  <a:lumMod val="50000"/>
                </a:schemeClr>
              </a:solidFill>
              <a:ln w="9525">
                <a:solidFill>
                  <a:schemeClr val="accent2"/>
                </a:solidFill>
              </a:ln>
              <a:effectLst/>
            </c:spPr>
          </c:marker>
          <c:dPt>
            <c:idx val="0"/>
            <c:marker>
              <c:symbol val="circle"/>
              <c:size val="5"/>
              <c:spPr>
                <a:solidFill>
                  <a:schemeClr val="accent1">
                    <a:lumMod val="50000"/>
                  </a:schemeClr>
                </a:solidFill>
                <a:ln w="9525">
                  <a:solidFill>
                    <a:schemeClr val="accent2"/>
                  </a:solidFill>
                </a:ln>
                <a:effectLst/>
              </c:spPr>
            </c:marker>
            <c:bubble3D val="0"/>
            <c:extLst>
              <c:ext xmlns:c16="http://schemas.microsoft.com/office/drawing/2014/chart" uri="{C3380CC4-5D6E-409C-BE32-E72D297353CC}">
                <c16:uniqueId val="{00000001-749E-4529-A1A6-5419C5DD7C65}"/>
              </c:ext>
            </c:extLst>
          </c:dPt>
          <c:dPt>
            <c:idx val="1"/>
            <c:marker>
              <c:symbol val="circle"/>
              <c:size val="5"/>
              <c:spPr>
                <a:solidFill>
                  <a:schemeClr val="accent1">
                    <a:lumMod val="50000"/>
                  </a:schemeClr>
                </a:solidFill>
                <a:ln w="9525">
                  <a:solidFill>
                    <a:schemeClr val="accent2"/>
                  </a:solidFill>
                </a:ln>
                <a:effectLst/>
              </c:spPr>
            </c:marker>
            <c:bubble3D val="0"/>
            <c:extLst>
              <c:ext xmlns:c16="http://schemas.microsoft.com/office/drawing/2014/chart" uri="{C3380CC4-5D6E-409C-BE32-E72D297353CC}">
                <c16:uniqueId val="{00000003-749E-4529-A1A6-5419C5DD7C65}"/>
              </c:ext>
            </c:extLst>
          </c:dPt>
          <c:dPt>
            <c:idx val="2"/>
            <c:marker>
              <c:symbol val="circle"/>
              <c:size val="5"/>
              <c:spPr>
                <a:solidFill>
                  <a:schemeClr val="accent1">
                    <a:lumMod val="50000"/>
                  </a:schemeClr>
                </a:solidFill>
                <a:ln w="9525">
                  <a:solidFill>
                    <a:schemeClr val="accent2"/>
                  </a:solidFill>
                </a:ln>
                <a:effectLst/>
              </c:spPr>
            </c:marker>
            <c:bubble3D val="0"/>
            <c:extLst>
              <c:ext xmlns:c16="http://schemas.microsoft.com/office/drawing/2014/chart" uri="{C3380CC4-5D6E-409C-BE32-E72D297353CC}">
                <c16:uniqueId val="{00000005-749E-4529-A1A6-5419C5DD7C65}"/>
              </c:ext>
            </c:extLst>
          </c:dPt>
          <c:dPt>
            <c:idx val="3"/>
            <c:marker>
              <c:symbol val="circle"/>
              <c:size val="5"/>
              <c:spPr>
                <a:solidFill>
                  <a:schemeClr val="accent1">
                    <a:lumMod val="50000"/>
                  </a:schemeClr>
                </a:solidFill>
                <a:ln w="9525">
                  <a:solidFill>
                    <a:schemeClr val="accent2"/>
                  </a:solidFill>
                </a:ln>
                <a:effectLst/>
              </c:spPr>
            </c:marker>
            <c:bubble3D val="0"/>
            <c:extLst>
              <c:ext xmlns:c16="http://schemas.microsoft.com/office/drawing/2014/chart" uri="{C3380CC4-5D6E-409C-BE32-E72D297353CC}">
                <c16:uniqueId val="{00000007-749E-4529-A1A6-5419C5DD7C65}"/>
              </c:ext>
            </c:extLst>
          </c:dPt>
          <c:dLbls>
            <c:dLbl>
              <c:idx val="1"/>
              <c:layout>
                <c:manualLayout>
                  <c:x val="-1.5873015873015921E-2"/>
                  <c:y val="1.1695906432748432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749E-4529-A1A6-5419C5DD7C65}"/>
                </c:ext>
              </c:extLst>
            </c:dLbl>
            <c:dLbl>
              <c:idx val="2"/>
              <c:layout>
                <c:manualLayout>
                  <c:x val="-4.850032155436188E-17"/>
                  <c:y val="1.1695906432748537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749E-4529-A1A6-5419C5DD7C65}"/>
                </c:ext>
              </c:extLst>
            </c:dLbl>
            <c:dLbl>
              <c:idx val="4"/>
              <c:layout>
                <c:manualLayout>
                  <c:x val="-3.968253968253968E-3"/>
                  <c:y val="1.4619883040935566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C-0D5B-4790-9681-FF0CECD76294}"/>
                </c:ext>
              </c:extLst>
            </c:dLbl>
            <c:dLbl>
              <c:idx val="5"/>
              <c:layout>
                <c:manualLayout>
                  <c:x val="-7.9365079365080332E-3"/>
                  <c:y val="-1.4619883040935672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F-0D5B-4790-9681-FF0CECD76294}"/>
                </c:ext>
              </c:extLst>
            </c:dLbl>
            <c:dLbl>
              <c:idx val="6"/>
              <c:layout>
                <c:manualLayout>
                  <c:x val="-9.7000643108723759E-17"/>
                  <c:y val="-3.2163742690058478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D-0D5B-4790-9681-FF0CECD76294}"/>
                </c:ext>
              </c:extLst>
            </c:dLbl>
            <c:dLbl>
              <c:idx val="7"/>
              <c:layout>
                <c:manualLayout>
                  <c:x val="-1.5873015873015872E-2"/>
                  <c:y val="-2.9239766081871343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E-0D5B-4790-9681-FF0CECD76294}"/>
                </c:ext>
              </c:extLst>
            </c:dLbl>
            <c:spPr>
              <a:noFill/>
              <a:ln>
                <a:noFill/>
              </a:ln>
              <a:effectLst/>
            </c:spPr>
            <c:txPr>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19ºC</c:v>
                </c:pt>
                <c:pt idx="1">
                  <c:v>24ºC</c:v>
                </c:pt>
                <c:pt idx="2">
                  <c:v>26ºC</c:v>
                </c:pt>
                <c:pt idx="3">
                  <c:v>28ºC</c:v>
                </c:pt>
                <c:pt idx="4">
                  <c:v>30ºC</c:v>
                </c:pt>
                <c:pt idx="5">
                  <c:v>32ºC</c:v>
                </c:pt>
                <c:pt idx="6">
                  <c:v>34ºC</c:v>
                </c:pt>
                <c:pt idx="7">
                  <c:v>36ºC</c:v>
                </c:pt>
              </c:strCache>
            </c:strRef>
          </c:cat>
          <c:val>
            <c:numRef>
              <c:f>Sheet1!$B$2:$B$9</c:f>
              <c:numCache>
                <c:formatCode>0</c:formatCode>
                <c:ptCount val="8"/>
                <c:pt idx="0">
                  <c:v>-44</c:v>
                </c:pt>
                <c:pt idx="1">
                  <c:v>-3</c:v>
                </c:pt>
                <c:pt idx="2">
                  <c:v>-6.5</c:v>
                </c:pt>
                <c:pt idx="3">
                  <c:v>-12.5</c:v>
                </c:pt>
                <c:pt idx="4">
                  <c:v>-20</c:v>
                </c:pt>
                <c:pt idx="5">
                  <c:v>-28.5</c:v>
                </c:pt>
                <c:pt idx="6">
                  <c:v>-39</c:v>
                </c:pt>
                <c:pt idx="7">
                  <c:v>-51</c:v>
                </c:pt>
              </c:numCache>
            </c:numRef>
          </c:val>
          <c:smooth val="0"/>
          <c:extLst>
            <c:ext xmlns:c16="http://schemas.microsoft.com/office/drawing/2014/chart" uri="{C3380CC4-5D6E-409C-BE32-E72D297353CC}">
              <c16:uniqueId val="{00000000-A655-4A76-B9D5-8F6E90FF977F}"/>
            </c:ext>
          </c:extLst>
        </c:ser>
        <c:ser>
          <c:idx val="1"/>
          <c:order val="1"/>
          <c:tx>
            <c:strRef>
              <c:f>Sheet1!$C$1</c:f>
              <c:strCache>
                <c:ptCount val="1"/>
                <c:pt idx="0">
                  <c:v>Freq. Erros</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Pt>
            <c:idx val="0"/>
            <c:marker>
              <c:symbol val="circle"/>
              <c:size val="5"/>
              <c:spPr>
                <a:solidFill>
                  <a:schemeClr val="accent4"/>
                </a:solidFill>
                <a:ln w="9525">
                  <a:solidFill>
                    <a:schemeClr val="accent4"/>
                  </a:solidFill>
                </a:ln>
                <a:effectLst/>
              </c:spPr>
            </c:marker>
            <c:bubble3D val="0"/>
            <c:extLst>
              <c:ext xmlns:c16="http://schemas.microsoft.com/office/drawing/2014/chart" uri="{C3380CC4-5D6E-409C-BE32-E72D297353CC}">
                <c16:uniqueId val="{00000009-749E-4529-A1A6-5419C5DD7C65}"/>
              </c:ext>
            </c:extLst>
          </c:dPt>
          <c:dPt>
            <c:idx val="1"/>
            <c:marker>
              <c:symbol val="circle"/>
              <c:size val="5"/>
              <c:spPr>
                <a:solidFill>
                  <a:schemeClr val="accent4"/>
                </a:solidFill>
                <a:ln w="9525">
                  <a:solidFill>
                    <a:schemeClr val="accent4"/>
                  </a:solidFill>
                </a:ln>
                <a:effectLst/>
              </c:spPr>
            </c:marker>
            <c:bubble3D val="0"/>
            <c:extLst>
              <c:ext xmlns:c16="http://schemas.microsoft.com/office/drawing/2014/chart" uri="{C3380CC4-5D6E-409C-BE32-E72D297353CC}">
                <c16:uniqueId val="{0000000B-749E-4529-A1A6-5419C5DD7C65}"/>
              </c:ext>
            </c:extLst>
          </c:dPt>
          <c:dPt>
            <c:idx val="2"/>
            <c:marker>
              <c:symbol val="circle"/>
              <c:size val="5"/>
              <c:spPr>
                <a:solidFill>
                  <a:schemeClr val="accent4"/>
                </a:solidFill>
                <a:ln w="9525">
                  <a:solidFill>
                    <a:schemeClr val="accent4"/>
                  </a:solidFill>
                </a:ln>
                <a:effectLst/>
              </c:spPr>
            </c:marker>
            <c:bubble3D val="0"/>
            <c:extLst>
              <c:ext xmlns:c16="http://schemas.microsoft.com/office/drawing/2014/chart" uri="{C3380CC4-5D6E-409C-BE32-E72D297353CC}">
                <c16:uniqueId val="{0000000D-749E-4529-A1A6-5419C5DD7C65}"/>
              </c:ext>
            </c:extLst>
          </c:dPt>
          <c:dPt>
            <c:idx val="3"/>
            <c:marker>
              <c:symbol val="circle"/>
              <c:size val="5"/>
              <c:spPr>
                <a:solidFill>
                  <a:schemeClr val="accent4"/>
                </a:solidFill>
                <a:ln w="9525">
                  <a:solidFill>
                    <a:schemeClr val="accent4"/>
                  </a:solidFill>
                </a:ln>
                <a:effectLst/>
              </c:spPr>
            </c:marker>
            <c:bubble3D val="0"/>
            <c:extLst>
              <c:ext xmlns:c16="http://schemas.microsoft.com/office/drawing/2014/chart" uri="{C3380CC4-5D6E-409C-BE32-E72D297353CC}">
                <c16:uniqueId val="{0000000F-749E-4529-A1A6-5419C5DD7C65}"/>
              </c:ext>
            </c:extLst>
          </c:dPt>
          <c:dLbls>
            <c:dLbl>
              <c:idx val="1"/>
              <c:layout>
                <c:manualLayout>
                  <c:x val="-1.7195767195767195E-2"/>
                  <c:y val="-3.2163742690058589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B-749E-4529-A1A6-5419C5DD7C65}"/>
                </c:ext>
              </c:extLst>
            </c:dLbl>
            <c:dLbl>
              <c:idx val="2"/>
              <c:layout>
                <c:manualLayout>
                  <c:x val="-1.3227513227513275E-2"/>
                  <c:y val="-2.6315789473684209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D-749E-4529-A1A6-5419C5DD7C65}"/>
                </c:ext>
              </c:extLst>
            </c:dLbl>
            <c:dLbl>
              <c:idx val="3"/>
              <c:layout>
                <c:manualLayout>
                  <c:x val="-1.8518518518518615E-2"/>
                  <c:y val="-4.9707602339181395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F-749E-4529-A1A6-5419C5DD7C65}"/>
                </c:ext>
              </c:extLst>
            </c:dLbl>
            <c:dLbl>
              <c:idx val="4"/>
              <c:layout>
                <c:manualLayout>
                  <c:x val="-5.2910052910052907E-3"/>
                  <c:y val="2.046783625730994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8-0D5B-4790-9681-FF0CECD76294}"/>
                </c:ext>
              </c:extLst>
            </c:dLbl>
            <c:dLbl>
              <c:idx val="5"/>
              <c:layout>
                <c:manualLayout>
                  <c:x val="-1.9841269841269937E-2"/>
                  <c:y val="4.6783625730994045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9-0D5B-4790-9681-FF0CECD76294}"/>
                </c:ext>
              </c:extLst>
            </c:dLbl>
            <c:dLbl>
              <c:idx val="6"/>
              <c:layout>
                <c:manualLayout>
                  <c:x val="-6.6137566137567105E-3"/>
                  <c:y val="4.3859649122806967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A-0D5B-4790-9681-FF0CECD76294}"/>
                </c:ext>
              </c:extLst>
            </c:dLbl>
            <c:dLbl>
              <c:idx val="7"/>
              <c:layout>
                <c:manualLayout>
                  <c:x val="-3.968253968253968E-3"/>
                  <c:y val="-1.754385964912282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B-0D5B-4790-9681-FF0CECD76294}"/>
                </c:ext>
              </c:extLst>
            </c:dLbl>
            <c:spPr>
              <a:noFill/>
              <a:ln>
                <a:noFill/>
              </a:ln>
              <a:effectLst/>
            </c:spPr>
            <c:txPr>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19ºC</c:v>
                </c:pt>
                <c:pt idx="1">
                  <c:v>24ºC</c:v>
                </c:pt>
                <c:pt idx="2">
                  <c:v>26ºC</c:v>
                </c:pt>
                <c:pt idx="3">
                  <c:v>28ºC</c:v>
                </c:pt>
                <c:pt idx="4">
                  <c:v>30ºC</c:v>
                </c:pt>
                <c:pt idx="5">
                  <c:v>32ºC</c:v>
                </c:pt>
                <c:pt idx="6">
                  <c:v>34ºC</c:v>
                </c:pt>
                <c:pt idx="7">
                  <c:v>36ºC</c:v>
                </c:pt>
              </c:strCache>
            </c:strRef>
          </c:cat>
          <c:val>
            <c:numRef>
              <c:f>Sheet1!$C$2:$C$9</c:f>
              <c:numCache>
                <c:formatCode>0</c:formatCode>
                <c:ptCount val="8"/>
                <c:pt idx="0">
                  <c:v>89</c:v>
                </c:pt>
                <c:pt idx="1">
                  <c:v>5</c:v>
                </c:pt>
                <c:pt idx="2">
                  <c:v>3.5</c:v>
                </c:pt>
                <c:pt idx="3">
                  <c:v>12</c:v>
                </c:pt>
                <c:pt idx="4">
                  <c:v>75</c:v>
                </c:pt>
                <c:pt idx="5">
                  <c:v>270</c:v>
                </c:pt>
                <c:pt idx="6">
                  <c:v>550</c:v>
                </c:pt>
                <c:pt idx="7">
                  <c:v>700</c:v>
                </c:pt>
              </c:numCache>
            </c:numRef>
          </c:val>
          <c:smooth val="0"/>
          <c:extLst>
            <c:ext xmlns:c16="http://schemas.microsoft.com/office/drawing/2014/chart" uri="{C3380CC4-5D6E-409C-BE32-E72D297353CC}">
              <c16:uniqueId val="{00000001-A655-4A76-B9D5-8F6E90FF977F}"/>
            </c:ext>
          </c:extLst>
        </c:ser>
        <c:dLbls>
          <c:showLegendKey val="0"/>
          <c:showVal val="0"/>
          <c:showCatName val="0"/>
          <c:showSerName val="0"/>
          <c:showPercent val="0"/>
          <c:showBubbleSize val="0"/>
        </c:dLbls>
        <c:marker val="1"/>
        <c:smooth val="0"/>
        <c:axId val="263410872"/>
        <c:axId val="263403656"/>
      </c:lineChart>
      <c:catAx>
        <c:axId val="263410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pt-BR"/>
          </a:p>
        </c:txPr>
        <c:crossAx val="263403656"/>
        <c:crosses val="autoZero"/>
        <c:auto val="1"/>
        <c:lblAlgn val="ctr"/>
        <c:lblOffset val="100"/>
        <c:noMultiLvlLbl val="0"/>
      </c:catAx>
      <c:valAx>
        <c:axId val="2634036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pt-BR"/>
          </a:p>
        </c:txPr>
        <c:crossAx val="2634108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sz="2000" b="1" i="0" baseline="0"/>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769B0D5-7F55-455B-B769-84B61581E250}" type="datetime1">
              <a:rPr lang="pt-BR" smtClean="0"/>
              <a:t>05/06/2019</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dirty="0"/>
          </a:p>
        </p:txBody>
      </p:sp>
      <p:sp>
        <p:nvSpPr>
          <p:cNvPr id="5" name="Espaço reservado para o número do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4A4F617-7A30-41D4-AB86-5D833C98E18B}" type="slidenum">
              <a:rPr lang="pt-BR" smtClean="0"/>
              <a:t>‹nº›</a:t>
            </a:fld>
            <a:endParaRPr lang="pt-BR" dirty="0"/>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AFE56F6-A70B-491B-A989-29E38C94819E}" type="datetime1">
              <a:rPr lang="pt-BR" noProof="0" smtClean="0"/>
              <a:t>05/06/2019</a:t>
            </a:fld>
            <a:endParaRPr lang="pt-BR" noProof="0" dirty="0"/>
          </a:p>
        </p:txBody>
      </p:sp>
      <p:sp>
        <p:nvSpPr>
          <p:cNvPr id="4" name="Espaço reservado para 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dirty="0"/>
              <a:t>Clique para editar o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dirty="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9A179D-2D27-49E2-B022-8EDDA2EFE682}" type="slidenum">
              <a:rPr lang="pt-BR" noProof="0" smtClean="0"/>
              <a:t>‹nº›</a:t>
            </a:fld>
            <a:endParaRPr lang="pt-BR" noProof="0" dirty="0"/>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1</a:t>
            </a:fld>
            <a:endParaRPr lang="pt-BR" dirty="0"/>
          </a:p>
        </p:txBody>
      </p:sp>
    </p:spTree>
    <p:extLst>
      <p:ext uri="{BB962C8B-B14F-4D97-AF65-F5344CB8AC3E}">
        <p14:creationId xmlns:p14="http://schemas.microsoft.com/office/powerpoint/2010/main" val="3948613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23</a:t>
            </a:fld>
            <a:endParaRPr lang="pt-BR" dirty="0"/>
          </a:p>
        </p:txBody>
      </p:sp>
    </p:spTree>
    <p:extLst>
      <p:ext uri="{BB962C8B-B14F-4D97-AF65-F5344CB8AC3E}">
        <p14:creationId xmlns:p14="http://schemas.microsoft.com/office/powerpoint/2010/main" val="2608481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31</a:t>
            </a:fld>
            <a:endParaRPr lang="pt-BR" dirty="0"/>
          </a:p>
        </p:txBody>
      </p:sp>
    </p:spTree>
    <p:extLst>
      <p:ext uri="{BB962C8B-B14F-4D97-AF65-F5344CB8AC3E}">
        <p14:creationId xmlns:p14="http://schemas.microsoft.com/office/powerpoint/2010/main" val="662947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1B9A179D-2D27-49E2-B022-8EDDA2EFE682}" type="slidenum">
              <a:rPr lang="pt-BR" smtClean="0"/>
              <a:t>32</a:t>
            </a:fld>
            <a:endParaRPr lang="pt-BR" dirty="0"/>
          </a:p>
        </p:txBody>
      </p:sp>
    </p:spTree>
    <p:extLst>
      <p:ext uri="{BB962C8B-B14F-4D97-AF65-F5344CB8AC3E}">
        <p14:creationId xmlns:p14="http://schemas.microsoft.com/office/powerpoint/2010/main" val="2589852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34</a:t>
            </a:fld>
            <a:endParaRPr lang="pt-BR" dirty="0"/>
          </a:p>
        </p:txBody>
      </p:sp>
    </p:spTree>
    <p:extLst>
      <p:ext uri="{BB962C8B-B14F-4D97-AF65-F5344CB8AC3E}">
        <p14:creationId xmlns:p14="http://schemas.microsoft.com/office/powerpoint/2010/main" val="621407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37</a:t>
            </a:fld>
            <a:endParaRPr lang="pt-BR" dirty="0"/>
          </a:p>
        </p:txBody>
      </p:sp>
    </p:spTree>
    <p:extLst>
      <p:ext uri="{BB962C8B-B14F-4D97-AF65-F5344CB8AC3E}">
        <p14:creationId xmlns:p14="http://schemas.microsoft.com/office/powerpoint/2010/main" val="2071809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40</a:t>
            </a:fld>
            <a:endParaRPr lang="pt-BR" dirty="0"/>
          </a:p>
        </p:txBody>
      </p:sp>
    </p:spTree>
    <p:extLst>
      <p:ext uri="{BB962C8B-B14F-4D97-AF65-F5344CB8AC3E}">
        <p14:creationId xmlns:p14="http://schemas.microsoft.com/office/powerpoint/2010/main" val="2815336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1B9A179D-2D27-49E2-B022-8EDDA2EFE682}" type="slidenum">
              <a:rPr lang="pt-BR" noProof="0" smtClean="0"/>
              <a:t>41</a:t>
            </a:fld>
            <a:endParaRPr lang="pt-BR" noProof="0" dirty="0"/>
          </a:p>
        </p:txBody>
      </p:sp>
    </p:spTree>
    <p:extLst>
      <p:ext uri="{BB962C8B-B14F-4D97-AF65-F5344CB8AC3E}">
        <p14:creationId xmlns:p14="http://schemas.microsoft.com/office/powerpoint/2010/main" val="1118593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42</a:t>
            </a:fld>
            <a:endParaRPr lang="pt-BR" dirty="0"/>
          </a:p>
        </p:txBody>
      </p:sp>
    </p:spTree>
    <p:extLst>
      <p:ext uri="{BB962C8B-B14F-4D97-AF65-F5344CB8AC3E}">
        <p14:creationId xmlns:p14="http://schemas.microsoft.com/office/powerpoint/2010/main" val="2900351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46</a:t>
            </a:fld>
            <a:endParaRPr lang="pt-BR" dirty="0"/>
          </a:p>
        </p:txBody>
      </p:sp>
    </p:spTree>
    <p:extLst>
      <p:ext uri="{BB962C8B-B14F-4D97-AF65-F5344CB8AC3E}">
        <p14:creationId xmlns:p14="http://schemas.microsoft.com/office/powerpoint/2010/main" val="1736901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50</a:t>
            </a:fld>
            <a:endParaRPr lang="pt-BR" dirty="0"/>
          </a:p>
        </p:txBody>
      </p:sp>
    </p:spTree>
    <p:extLst>
      <p:ext uri="{BB962C8B-B14F-4D97-AF65-F5344CB8AC3E}">
        <p14:creationId xmlns:p14="http://schemas.microsoft.com/office/powerpoint/2010/main" val="921876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1B9A179D-2D27-49E2-B022-8EDDA2EFE682}" type="slidenum">
              <a:rPr lang="pt-BR" smtClean="0"/>
              <a:t>2</a:t>
            </a:fld>
            <a:endParaRPr lang="pt-BR" dirty="0"/>
          </a:p>
        </p:txBody>
      </p:sp>
    </p:spTree>
    <p:extLst>
      <p:ext uri="{BB962C8B-B14F-4D97-AF65-F5344CB8AC3E}">
        <p14:creationId xmlns:p14="http://schemas.microsoft.com/office/powerpoint/2010/main" val="2425084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57</a:t>
            </a:fld>
            <a:endParaRPr lang="pt-BR" dirty="0"/>
          </a:p>
        </p:txBody>
      </p:sp>
    </p:spTree>
    <p:extLst>
      <p:ext uri="{BB962C8B-B14F-4D97-AF65-F5344CB8AC3E}">
        <p14:creationId xmlns:p14="http://schemas.microsoft.com/office/powerpoint/2010/main" val="61257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pPr rtl="0"/>
            <a:fld id="{1B9A179D-2D27-49E2-B022-8EDDA2EFE682}" type="slidenum">
              <a:rPr lang="pt-BR" noProof="0" smtClean="0"/>
              <a:t>58</a:t>
            </a:fld>
            <a:endParaRPr lang="pt-BR" noProof="0" dirty="0"/>
          </a:p>
        </p:txBody>
      </p:sp>
    </p:spTree>
    <p:extLst>
      <p:ext uri="{BB962C8B-B14F-4D97-AF65-F5344CB8AC3E}">
        <p14:creationId xmlns:p14="http://schemas.microsoft.com/office/powerpoint/2010/main" val="1371730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59</a:t>
            </a:fld>
            <a:endParaRPr lang="pt-BR" dirty="0"/>
          </a:p>
        </p:txBody>
      </p:sp>
    </p:spTree>
    <p:extLst>
      <p:ext uri="{BB962C8B-B14F-4D97-AF65-F5344CB8AC3E}">
        <p14:creationId xmlns:p14="http://schemas.microsoft.com/office/powerpoint/2010/main" val="3318055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1B9A179D-2D27-49E2-B022-8EDDA2EFE682}" type="slidenum">
              <a:rPr lang="pt-BR" smtClean="0"/>
              <a:t>60</a:t>
            </a:fld>
            <a:endParaRPr lang="pt-BR" dirty="0"/>
          </a:p>
        </p:txBody>
      </p:sp>
    </p:spTree>
    <p:extLst>
      <p:ext uri="{BB962C8B-B14F-4D97-AF65-F5344CB8AC3E}">
        <p14:creationId xmlns:p14="http://schemas.microsoft.com/office/powerpoint/2010/main" val="3584379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3</a:t>
            </a:fld>
            <a:endParaRPr lang="pt-BR" dirty="0"/>
          </a:p>
        </p:txBody>
      </p:sp>
    </p:spTree>
    <p:extLst>
      <p:ext uri="{BB962C8B-B14F-4D97-AF65-F5344CB8AC3E}">
        <p14:creationId xmlns:p14="http://schemas.microsoft.com/office/powerpoint/2010/main" val="3054655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1B9A179D-2D27-49E2-B022-8EDDA2EFE682}" type="slidenum">
              <a:rPr lang="pt-BR" smtClean="0"/>
              <a:t>4</a:t>
            </a:fld>
            <a:endParaRPr lang="pt-BR" dirty="0"/>
          </a:p>
        </p:txBody>
      </p:sp>
    </p:spTree>
    <p:extLst>
      <p:ext uri="{BB962C8B-B14F-4D97-AF65-F5344CB8AC3E}">
        <p14:creationId xmlns:p14="http://schemas.microsoft.com/office/powerpoint/2010/main" val="3138297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1B9A179D-2D27-49E2-B022-8EDDA2EFE682}" type="slidenum">
              <a:rPr lang="pt-BR" smtClean="0"/>
              <a:t>5</a:t>
            </a:fld>
            <a:endParaRPr lang="pt-BR" dirty="0"/>
          </a:p>
        </p:txBody>
      </p:sp>
    </p:spTree>
    <p:extLst>
      <p:ext uri="{BB962C8B-B14F-4D97-AF65-F5344CB8AC3E}">
        <p14:creationId xmlns:p14="http://schemas.microsoft.com/office/powerpoint/2010/main" val="876702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1B9A179D-2D27-49E2-B022-8EDDA2EFE682}" type="slidenum">
              <a:rPr lang="pt-BR" smtClean="0"/>
              <a:t>6</a:t>
            </a:fld>
            <a:endParaRPr lang="pt-BR" dirty="0"/>
          </a:p>
        </p:txBody>
      </p:sp>
    </p:spTree>
    <p:extLst>
      <p:ext uri="{BB962C8B-B14F-4D97-AF65-F5344CB8AC3E}">
        <p14:creationId xmlns:p14="http://schemas.microsoft.com/office/powerpoint/2010/main" val="3851932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pPr rtl="0"/>
            <a:fld id="{1B9A179D-2D27-49E2-B022-8EDDA2EFE682}" type="slidenum">
              <a:rPr lang="pt-BR" noProof="0" smtClean="0"/>
              <a:t>12</a:t>
            </a:fld>
            <a:endParaRPr lang="pt-BR" noProof="0" dirty="0"/>
          </a:p>
        </p:txBody>
      </p:sp>
    </p:spTree>
    <p:extLst>
      <p:ext uri="{BB962C8B-B14F-4D97-AF65-F5344CB8AC3E}">
        <p14:creationId xmlns:p14="http://schemas.microsoft.com/office/powerpoint/2010/main" val="768732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1B9A179D-2D27-49E2-B022-8EDDA2EFE682}" type="slidenum">
              <a:rPr lang="pt-BR" noProof="0" smtClean="0"/>
              <a:t>14</a:t>
            </a:fld>
            <a:endParaRPr lang="pt-BR" noProof="0" dirty="0"/>
          </a:p>
        </p:txBody>
      </p:sp>
    </p:spTree>
    <p:extLst>
      <p:ext uri="{BB962C8B-B14F-4D97-AF65-F5344CB8AC3E}">
        <p14:creationId xmlns:p14="http://schemas.microsoft.com/office/powerpoint/2010/main" val="210726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15</a:t>
            </a:fld>
            <a:endParaRPr lang="pt-BR" dirty="0"/>
          </a:p>
        </p:txBody>
      </p:sp>
    </p:spTree>
    <p:extLst>
      <p:ext uri="{BB962C8B-B14F-4D97-AF65-F5344CB8AC3E}">
        <p14:creationId xmlns:p14="http://schemas.microsoft.com/office/powerpoint/2010/main" val="823446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12" name="Forma Livre 11"/>
          <p:cNvSpPr>
            <a:spLocks noChangeArrowheads="1"/>
          </p:cNvSpPr>
          <p:nvPr/>
        </p:nvSpPr>
        <p:spPr bwMode="white">
          <a:xfrm>
            <a:off x="8429022" y="0"/>
            <a:ext cx="3762978"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p:spPr>
        <p:txBody>
          <a:bodyPr vert="horz" wrap="square" lIns="91440" tIns="45720" rIns="91440" bIns="45720" numCol="1" rtlCol="0" anchor="t" anchorCtr="0" compatLnSpc="1">
            <a:prstTxWarp prst="textNoShape">
              <a:avLst/>
            </a:prstTxWarp>
            <a:noAutofit/>
          </a:bodyPr>
          <a:lstStyle/>
          <a:p>
            <a:pPr rtl="0"/>
            <a:endParaRPr lang="pt-BR" sz="1800" noProof="0" dirty="0"/>
          </a:p>
        </p:txBody>
      </p:sp>
      <p:sp>
        <p:nvSpPr>
          <p:cNvPr id="7" name="Forma Livre 6"/>
          <p:cNvSpPr>
            <a:spLocks/>
          </p:cNvSpPr>
          <p:nvPr/>
        </p:nvSpPr>
        <p:spPr bwMode="auto">
          <a:xfrm>
            <a:off x="8145385"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1440" tIns="45720" rIns="91440" bIns="45720" numCol="1" rtlCol="0" anchor="t" anchorCtr="0" compatLnSpc="1">
            <a:prstTxWarp prst="textNoShape">
              <a:avLst/>
            </a:prstTxWarp>
          </a:bodyPr>
          <a:lstStyle/>
          <a:p>
            <a:pPr lvl="0" rtl="0"/>
            <a:endParaRPr lang="pt-BR" sz="1800" noProof="0" dirty="0"/>
          </a:p>
        </p:txBody>
      </p:sp>
      <p:sp>
        <p:nvSpPr>
          <p:cNvPr id="8" name="Forma Livre 7"/>
          <p:cNvSpPr>
            <a:spLocks/>
          </p:cNvSpPr>
          <p:nvPr/>
        </p:nvSpPr>
        <p:spPr bwMode="auto">
          <a:xfrm>
            <a:off x="7950653"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pt-BR" sz="1800" noProof="0" dirty="0"/>
          </a:p>
        </p:txBody>
      </p:sp>
      <p:sp>
        <p:nvSpPr>
          <p:cNvPr id="2" name="Título 1"/>
          <p:cNvSpPr>
            <a:spLocks noGrp="1"/>
          </p:cNvSpPr>
          <p:nvPr>
            <p:ph type="ctrTitle"/>
          </p:nvPr>
        </p:nvSpPr>
        <p:spPr>
          <a:xfrm>
            <a:off x="1295400" y="1873584"/>
            <a:ext cx="6400800" cy="2560320"/>
          </a:xfrm>
        </p:spPr>
        <p:txBody>
          <a:bodyPr rtlCol="0" anchor="b">
            <a:normAutofit/>
          </a:bodyPr>
          <a:lstStyle>
            <a:lvl1pPr algn="l">
              <a:defRPr sz="4000">
                <a:solidFill>
                  <a:schemeClr val="tx1"/>
                </a:solidFill>
              </a:defRPr>
            </a:lvl1pPr>
          </a:lstStyle>
          <a:p>
            <a:pPr rtl="0"/>
            <a:r>
              <a:rPr lang="pt-BR" noProof="0"/>
              <a:t>Clique para editar o título Mestre</a:t>
            </a:r>
            <a:endParaRPr lang="pt-BR" noProof="0" dirty="0"/>
          </a:p>
        </p:txBody>
      </p:sp>
      <p:sp>
        <p:nvSpPr>
          <p:cNvPr id="3" name="Subtítulo 2"/>
          <p:cNvSpPr>
            <a:spLocks noGrp="1"/>
          </p:cNvSpPr>
          <p:nvPr>
            <p:ph type="subTitle" idx="1"/>
          </p:nvPr>
        </p:nvSpPr>
        <p:spPr>
          <a:xfrm>
            <a:off x="1295400" y="4572000"/>
            <a:ext cx="6400800" cy="1600200"/>
          </a:xfrm>
        </p:spPr>
        <p:txBody>
          <a:bodyPr rtlCol="0"/>
          <a:lstStyle>
            <a:lvl1pPr marL="0" indent="0" algn="l">
              <a:spcBef>
                <a:spcPts val="12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do subtítulo Mestre</a:t>
            </a:r>
            <a:endParaRPr lang="pt-BR" noProof="0" dirty="0"/>
          </a:p>
        </p:txBody>
      </p:sp>
    </p:spTree>
    <p:extLst>
      <p:ext uri="{BB962C8B-B14F-4D97-AF65-F5344CB8AC3E}">
        <p14:creationId xmlns:p14="http://schemas.microsoft.com/office/powerpoint/2010/main" val="5125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295400" y="255134"/>
            <a:ext cx="9601200" cy="1036850"/>
          </a:xfrm>
        </p:spPr>
        <p:txBody>
          <a:bodyPr rtlCol="0" anchor="b"/>
          <a:lstStyle>
            <a:lvl1pPr>
              <a:defRPr sz="3200"/>
            </a:lvl1pPr>
          </a:lstStyle>
          <a:p>
            <a:pPr rtl="0"/>
            <a:r>
              <a:rPr lang="pt-BR" noProof="0"/>
              <a:t>Clique para editar o título Mestre</a:t>
            </a:r>
            <a:endParaRPr lang="pt-BR" noProof="0" dirty="0"/>
          </a:p>
        </p:txBody>
      </p:sp>
      <p:sp>
        <p:nvSpPr>
          <p:cNvPr id="3" name="Espaço reservado para imagem 2" descr="Um espaço reservado vazio para adicionar uma imagem. Clique no espaço reservado e selecione a imagem que você deseja adicionar"/>
          <p:cNvSpPr>
            <a:spLocks noGrp="1"/>
          </p:cNvSpPr>
          <p:nvPr>
            <p:ph type="pic" idx="1"/>
          </p:nvPr>
        </p:nvSpPr>
        <p:spPr>
          <a:xfrm>
            <a:off x="4724400" y="1828801"/>
            <a:ext cx="6172200" cy="4343400"/>
          </a:xfrm>
        </p:spPr>
        <p:txBody>
          <a:bodyPr tIns="27432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dirty="0"/>
              <a:t>Clique no ícone para adicionar uma imagem</a:t>
            </a:r>
          </a:p>
        </p:txBody>
      </p:sp>
      <p:sp>
        <p:nvSpPr>
          <p:cNvPr id="4" name="Espaço reservado para texto 3"/>
          <p:cNvSpPr>
            <a:spLocks noGrp="1"/>
          </p:cNvSpPr>
          <p:nvPr>
            <p:ph type="body" sz="half" idx="2"/>
          </p:nvPr>
        </p:nvSpPr>
        <p:spPr>
          <a:xfrm>
            <a:off x="1295400" y="1828800"/>
            <a:ext cx="3017520" cy="4343400"/>
          </a:xfrm>
        </p:spPr>
        <p:txBody>
          <a:bodyPr rtlCol="0"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os estilos de texto Mestres</a:t>
            </a:r>
          </a:p>
        </p:txBody>
      </p:sp>
      <p:sp>
        <p:nvSpPr>
          <p:cNvPr id="6" name="Espaço reservado para rodapé 5"/>
          <p:cNvSpPr>
            <a:spLocks noGrp="1"/>
          </p:cNvSpPr>
          <p:nvPr>
            <p:ph type="ftr" sz="quarter" idx="11"/>
          </p:nvPr>
        </p:nvSpPr>
        <p:spPr/>
        <p:txBody>
          <a:bodyPr rtlCol="0"/>
          <a:lstStyle/>
          <a:p>
            <a:pPr rtl="0"/>
            <a:r>
              <a:rPr lang="pt-BR" noProof="0" dirty="0"/>
              <a:t>Adicionar um rodapé</a:t>
            </a:r>
          </a:p>
        </p:txBody>
      </p:sp>
      <p:sp>
        <p:nvSpPr>
          <p:cNvPr id="5" name="Espaço reservado para data 4"/>
          <p:cNvSpPr>
            <a:spLocks noGrp="1"/>
          </p:cNvSpPr>
          <p:nvPr>
            <p:ph type="dt" sz="half" idx="10"/>
          </p:nvPr>
        </p:nvSpPr>
        <p:spPr/>
        <p:txBody>
          <a:bodyPr rtlCol="0"/>
          <a:lstStyle/>
          <a:p>
            <a:pPr rtl="0"/>
            <a:fld id="{ED540BCD-A9BE-4069-AF5C-2A3DFF693F79}" type="datetime1">
              <a:rPr lang="pt-BR" noProof="0" smtClean="0"/>
              <a:t>05/06/2019</a:t>
            </a:fld>
            <a:endParaRPr lang="pt-BR" noProof="0" dirty="0"/>
          </a:p>
        </p:txBody>
      </p:sp>
      <p:sp>
        <p:nvSpPr>
          <p:cNvPr id="7" name="Espaço reservado para o número do slide 6"/>
          <p:cNvSpPr>
            <a:spLocks noGrp="1"/>
          </p:cNvSpPr>
          <p:nvPr>
            <p:ph type="sldNum" sz="quarter" idx="12"/>
          </p:nvPr>
        </p:nvSpPr>
        <p:spPr/>
        <p:txBody>
          <a:bodyPr rtlCol="0"/>
          <a:lstStyle/>
          <a:p>
            <a:pPr rtl="0"/>
            <a:fld id="{A7F8E3F6-DE14-48B2-B2BC-6FABA9630FB8}" type="slidenum">
              <a:rPr lang="pt-BR" noProof="0" smtClean="0"/>
              <a:t>‹nº›</a:t>
            </a:fld>
            <a:endParaRPr lang="pt-BR" noProof="0" dirty="0"/>
          </a:p>
        </p:txBody>
      </p:sp>
    </p:spTree>
    <p:extLst>
      <p:ext uri="{BB962C8B-B14F-4D97-AF65-F5344CB8AC3E}">
        <p14:creationId xmlns:p14="http://schemas.microsoft.com/office/powerpoint/2010/main" val="106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Duas Imagens com Legendas">
    <p:spTree>
      <p:nvGrpSpPr>
        <p:cNvPr id="1" name=""/>
        <p:cNvGrpSpPr/>
        <p:nvPr/>
      </p:nvGrpSpPr>
      <p:grpSpPr>
        <a:xfrm>
          <a:off x="0" y="0"/>
          <a:ext cx="0" cy="0"/>
          <a:chOff x="0" y="0"/>
          <a:chExt cx="0" cy="0"/>
        </a:xfrm>
      </p:grpSpPr>
      <p:sp>
        <p:nvSpPr>
          <p:cNvPr id="9" name="Retângulo 8"/>
          <p:cNvSpPr/>
          <p:nvPr/>
        </p:nvSpPr>
        <p:spPr bwMode="invGray">
          <a:xfrm>
            <a:off x="1295400"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0" name="Retângulo 9"/>
          <p:cNvSpPr/>
          <p:nvPr/>
        </p:nvSpPr>
        <p:spPr bwMode="invGray">
          <a:xfrm>
            <a:off x="6324599"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1" name="Retângulo 10"/>
          <p:cNvSpPr/>
          <p:nvPr/>
        </p:nvSpPr>
        <p:spPr>
          <a:xfrm>
            <a:off x="1295400"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800" noProof="0" dirty="0"/>
          </a:p>
        </p:txBody>
      </p:sp>
      <p:sp>
        <p:nvSpPr>
          <p:cNvPr id="12" name="Retângulo 11"/>
          <p:cNvSpPr/>
          <p:nvPr/>
        </p:nvSpPr>
        <p:spPr>
          <a:xfrm>
            <a:off x="6324599"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800" noProof="0" dirty="0"/>
          </a:p>
        </p:txBody>
      </p:sp>
      <p:sp>
        <p:nvSpPr>
          <p:cNvPr id="2" name="Título 1"/>
          <p:cNvSpPr>
            <a:spLocks noGrp="1"/>
          </p:cNvSpPr>
          <p:nvPr>
            <p:ph type="title"/>
          </p:nvPr>
        </p:nvSpPr>
        <p:spPr>
          <a:xfrm>
            <a:off x="1295400" y="255134"/>
            <a:ext cx="9601200" cy="1036850"/>
          </a:xfrm>
        </p:spPr>
        <p:txBody>
          <a:bodyPr rtlCol="0" anchor="b"/>
          <a:lstStyle>
            <a:lvl1pPr>
              <a:defRPr sz="3200"/>
            </a:lvl1pPr>
          </a:lstStyle>
          <a:p>
            <a:pPr rtl="0"/>
            <a:r>
              <a:rPr lang="pt-BR" noProof="0"/>
              <a:t>Clique para editar o título Mestre</a:t>
            </a:r>
            <a:endParaRPr lang="pt-BR" noProof="0" dirty="0"/>
          </a:p>
        </p:txBody>
      </p:sp>
      <p:sp>
        <p:nvSpPr>
          <p:cNvPr id="3" name="Espaço reservado para imagem 2" descr="Um espaço reservado vazio para adicionar uma imagem. Clique no espaço reservado e selecione a imagem que você deseja adicionar"/>
          <p:cNvSpPr>
            <a:spLocks noGrp="1"/>
          </p:cNvSpPr>
          <p:nvPr>
            <p:ph type="pic" idx="1"/>
          </p:nvPr>
        </p:nvSpPr>
        <p:spPr>
          <a:xfrm>
            <a:off x="1298448" y="1828801"/>
            <a:ext cx="4572000" cy="3428999"/>
          </a:xfrm>
        </p:spPr>
        <p:txBody>
          <a:bodyPr tIns="27432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dirty="0"/>
              <a:t>Clique no ícone para adicionar uma imagem</a:t>
            </a:r>
          </a:p>
        </p:txBody>
      </p:sp>
      <p:sp>
        <p:nvSpPr>
          <p:cNvPr id="4" name="Espaço reservado para texto 3"/>
          <p:cNvSpPr>
            <a:spLocks noGrp="1"/>
          </p:cNvSpPr>
          <p:nvPr>
            <p:ph type="body" sz="half" idx="2"/>
          </p:nvPr>
        </p:nvSpPr>
        <p:spPr bwMode="invGray">
          <a:xfrm>
            <a:off x="1371273" y="5333098"/>
            <a:ext cx="4420252" cy="839102"/>
          </a:xfrm>
        </p:spPr>
        <p:txBody>
          <a:bodyPr rtlCol="0"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os estilos de texto Mestres</a:t>
            </a:r>
          </a:p>
        </p:txBody>
      </p:sp>
      <p:sp>
        <p:nvSpPr>
          <p:cNvPr id="8" name="Espaço reservado para imagem 2" descr="Um espaço reservado vazio para adicionar uma imagem. Clique no espaço reservado e selecione a imagem que você deseja adicionar"/>
          <p:cNvSpPr>
            <a:spLocks noGrp="1"/>
          </p:cNvSpPr>
          <p:nvPr>
            <p:ph type="pic" idx="13"/>
          </p:nvPr>
        </p:nvSpPr>
        <p:spPr>
          <a:xfrm>
            <a:off x="6324600" y="1828801"/>
            <a:ext cx="4572000" cy="3428999"/>
          </a:xfrm>
        </p:spPr>
        <p:txBody>
          <a:bodyPr tIns="27432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dirty="0"/>
              <a:t>Clique no ícone para adicionar uma imagem</a:t>
            </a:r>
          </a:p>
        </p:txBody>
      </p:sp>
      <p:sp>
        <p:nvSpPr>
          <p:cNvPr id="13" name="Espaço reservado para texto 3"/>
          <p:cNvSpPr>
            <a:spLocks noGrp="1"/>
          </p:cNvSpPr>
          <p:nvPr>
            <p:ph type="body" sz="half" idx="14"/>
          </p:nvPr>
        </p:nvSpPr>
        <p:spPr bwMode="invGray">
          <a:xfrm>
            <a:off x="6412954" y="5333098"/>
            <a:ext cx="4420252" cy="839102"/>
          </a:xfrm>
        </p:spPr>
        <p:txBody>
          <a:bodyPr rtlCol="0"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os estilos de texto Mestres</a:t>
            </a:r>
          </a:p>
        </p:txBody>
      </p:sp>
      <p:sp>
        <p:nvSpPr>
          <p:cNvPr id="6" name="Espaço reservado para rodapé 5"/>
          <p:cNvSpPr>
            <a:spLocks noGrp="1"/>
          </p:cNvSpPr>
          <p:nvPr>
            <p:ph type="ftr" sz="quarter" idx="11"/>
          </p:nvPr>
        </p:nvSpPr>
        <p:spPr/>
        <p:txBody>
          <a:bodyPr rtlCol="0"/>
          <a:lstStyle/>
          <a:p>
            <a:pPr rtl="0"/>
            <a:r>
              <a:rPr lang="pt-BR" noProof="0" dirty="0"/>
              <a:t>Adicionar um rodapé</a:t>
            </a:r>
          </a:p>
        </p:txBody>
      </p:sp>
      <p:sp>
        <p:nvSpPr>
          <p:cNvPr id="5" name="Espaço reservado para data 4"/>
          <p:cNvSpPr>
            <a:spLocks noGrp="1"/>
          </p:cNvSpPr>
          <p:nvPr>
            <p:ph type="dt" sz="half" idx="10"/>
          </p:nvPr>
        </p:nvSpPr>
        <p:spPr/>
        <p:txBody>
          <a:bodyPr rtlCol="0"/>
          <a:lstStyle/>
          <a:p>
            <a:pPr rtl="0"/>
            <a:fld id="{1CECCB52-40C2-4E99-85EA-E8A293866E2D}" type="datetime1">
              <a:rPr lang="pt-BR" noProof="0" smtClean="0"/>
              <a:t>05/06/2019</a:t>
            </a:fld>
            <a:endParaRPr lang="pt-BR" noProof="0" dirty="0"/>
          </a:p>
        </p:txBody>
      </p:sp>
      <p:sp>
        <p:nvSpPr>
          <p:cNvPr id="7" name="Espaço reservado para o número do slide 6"/>
          <p:cNvSpPr>
            <a:spLocks noGrp="1"/>
          </p:cNvSpPr>
          <p:nvPr>
            <p:ph type="sldNum" sz="quarter" idx="12"/>
          </p:nvPr>
        </p:nvSpPr>
        <p:spPr/>
        <p:txBody>
          <a:bodyPr rtlCol="0"/>
          <a:lstStyle/>
          <a:p>
            <a:pPr rtl="0"/>
            <a:fld id="{A7F8E3F6-DE14-48B2-B2BC-6FABA9630FB8}" type="slidenum">
              <a:rPr lang="pt-BR" noProof="0" smtClean="0"/>
              <a:t>‹nº›</a:t>
            </a:fld>
            <a:endParaRPr lang="pt-BR" noProof="0" dirty="0"/>
          </a:p>
        </p:txBody>
      </p:sp>
    </p:spTree>
    <p:extLst>
      <p:ext uri="{BB962C8B-B14F-4D97-AF65-F5344CB8AC3E}">
        <p14:creationId xmlns:p14="http://schemas.microsoft.com/office/powerpoint/2010/main" val="39440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a:t>Clique para editar o título Mestre</a:t>
            </a:r>
            <a:endParaRPr lang="pt-BR" noProof="0" dirty="0"/>
          </a:p>
        </p:txBody>
      </p:sp>
      <p:sp>
        <p:nvSpPr>
          <p:cNvPr id="3" name="Espaço reservado para texto vertical 2"/>
          <p:cNvSpPr>
            <a:spLocks noGrp="1"/>
          </p:cNvSpPr>
          <p:nvPr>
            <p:ph type="body" orient="vert" idx="1"/>
          </p:nvPr>
        </p:nvSpPr>
        <p:spPr/>
        <p:txBody>
          <a:bodyPr vert="eaVert"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5" name="Espaço reservado para rodapé 4"/>
          <p:cNvSpPr>
            <a:spLocks noGrp="1"/>
          </p:cNvSpPr>
          <p:nvPr>
            <p:ph type="ftr" sz="quarter" idx="11"/>
          </p:nvPr>
        </p:nvSpPr>
        <p:spPr/>
        <p:txBody>
          <a:bodyPr rtlCol="0"/>
          <a:lstStyle/>
          <a:p>
            <a:pPr rtl="0"/>
            <a:r>
              <a:rPr lang="pt-BR" noProof="0" dirty="0"/>
              <a:t>Adicionar um rodapé</a:t>
            </a:r>
          </a:p>
        </p:txBody>
      </p:sp>
      <p:sp>
        <p:nvSpPr>
          <p:cNvPr id="4" name="Espaço reservado para data 3"/>
          <p:cNvSpPr>
            <a:spLocks noGrp="1"/>
          </p:cNvSpPr>
          <p:nvPr>
            <p:ph type="dt" sz="half" idx="10"/>
          </p:nvPr>
        </p:nvSpPr>
        <p:spPr/>
        <p:txBody>
          <a:bodyPr rtlCol="0"/>
          <a:lstStyle/>
          <a:p>
            <a:pPr rtl="0"/>
            <a:fld id="{E24EF33E-C11E-476F-ABF9-879EF9D37700}" type="datetime1">
              <a:rPr lang="pt-BR" noProof="0" smtClean="0"/>
              <a:t>05/06/2019</a:t>
            </a:fld>
            <a:endParaRPr lang="pt-BR" noProof="0" dirty="0"/>
          </a:p>
        </p:txBody>
      </p:sp>
      <p:sp>
        <p:nvSpPr>
          <p:cNvPr id="6" name="Espaço reservado para o número do slide 5"/>
          <p:cNvSpPr>
            <a:spLocks noGrp="1"/>
          </p:cNvSpPr>
          <p:nvPr>
            <p:ph type="sldNum" sz="quarter" idx="12"/>
          </p:nvPr>
        </p:nvSpPr>
        <p:spPr/>
        <p:txBody>
          <a:bodyPr rtlCol="0"/>
          <a:lstStyle/>
          <a:p>
            <a:pPr rtl="0"/>
            <a:fld id="{A7F8E3F6-DE14-48B2-B2BC-6FABA9630FB8}" type="slidenum">
              <a:rPr lang="pt-BR" noProof="0" smtClean="0"/>
              <a:t>‹nº›</a:t>
            </a:fld>
            <a:endParaRPr lang="pt-BR" noProof="0" dirty="0"/>
          </a:p>
        </p:txBody>
      </p:sp>
    </p:spTree>
    <p:extLst>
      <p:ext uri="{BB962C8B-B14F-4D97-AF65-F5344CB8AC3E}">
        <p14:creationId xmlns:p14="http://schemas.microsoft.com/office/powerpoint/2010/main" val="10929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tângulo 6"/>
          <p:cNvSpPr/>
          <p:nvPr/>
        </p:nvSpPr>
        <p:spPr bwMode="white">
          <a:xfrm rot="5400000">
            <a:off x="7562850" y="2228850"/>
            <a:ext cx="6858000"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8" name="Retângulo 7"/>
          <p:cNvSpPr/>
          <p:nvPr/>
        </p:nvSpPr>
        <p:spPr>
          <a:xfrm rot="5400000">
            <a:off x="6331230" y="3387909"/>
            <a:ext cx="6858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9" name="Retângulo 8"/>
          <p:cNvSpPr/>
          <p:nvPr/>
        </p:nvSpPr>
        <p:spPr>
          <a:xfrm rot="5400000">
            <a:off x="6251613" y="3387909"/>
            <a:ext cx="6858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 name="Título vertical 1"/>
          <p:cNvSpPr>
            <a:spLocks noGrp="1"/>
          </p:cNvSpPr>
          <p:nvPr>
            <p:ph type="title" orient="vert"/>
          </p:nvPr>
        </p:nvSpPr>
        <p:spPr>
          <a:xfrm>
            <a:off x="9871318" y="685800"/>
            <a:ext cx="1033272" cy="5486400"/>
          </a:xfrm>
        </p:spPr>
        <p:txBody>
          <a:bodyPr vert="eaVert" rtlCol="0"/>
          <a:lstStyle/>
          <a:p>
            <a:pPr rtl="0"/>
            <a:r>
              <a:rPr lang="pt-BR" noProof="0"/>
              <a:t>Clique para editar o título Mestre</a:t>
            </a:r>
            <a:endParaRPr lang="pt-BR" noProof="0" dirty="0"/>
          </a:p>
        </p:txBody>
      </p:sp>
      <p:sp>
        <p:nvSpPr>
          <p:cNvPr id="3" name="Espaço reservado para texto vertical 2"/>
          <p:cNvSpPr>
            <a:spLocks noGrp="1"/>
          </p:cNvSpPr>
          <p:nvPr>
            <p:ph type="body" orient="vert" idx="1"/>
          </p:nvPr>
        </p:nvSpPr>
        <p:spPr>
          <a:xfrm>
            <a:off x="1295400" y="685800"/>
            <a:ext cx="7976754" cy="5486400"/>
          </a:xfrm>
        </p:spPr>
        <p:txBody>
          <a:bodyPr vert="eaVert"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5" name="Espaço reservado para rodapé 4"/>
          <p:cNvSpPr>
            <a:spLocks noGrp="1"/>
          </p:cNvSpPr>
          <p:nvPr>
            <p:ph type="ftr" sz="quarter" idx="11"/>
          </p:nvPr>
        </p:nvSpPr>
        <p:spPr/>
        <p:txBody>
          <a:bodyPr rtlCol="0"/>
          <a:lstStyle/>
          <a:p>
            <a:pPr rtl="0"/>
            <a:r>
              <a:rPr lang="pt-BR" noProof="0" dirty="0"/>
              <a:t>Adicionar um rodapé</a:t>
            </a:r>
          </a:p>
        </p:txBody>
      </p:sp>
      <p:sp>
        <p:nvSpPr>
          <p:cNvPr id="4" name="Espaço reservado para data 3"/>
          <p:cNvSpPr>
            <a:spLocks noGrp="1"/>
          </p:cNvSpPr>
          <p:nvPr>
            <p:ph type="dt" sz="half" idx="10"/>
          </p:nvPr>
        </p:nvSpPr>
        <p:spPr/>
        <p:txBody>
          <a:bodyPr rtlCol="0"/>
          <a:lstStyle/>
          <a:p>
            <a:pPr rtl="0"/>
            <a:fld id="{AF3A9F66-FD54-49C7-9D08-483FEB75E766}" type="datetime1">
              <a:rPr lang="pt-BR" noProof="0" smtClean="0"/>
              <a:t>05/06/2019</a:t>
            </a:fld>
            <a:endParaRPr lang="pt-BR" noProof="0" dirty="0"/>
          </a:p>
        </p:txBody>
      </p:sp>
      <p:sp>
        <p:nvSpPr>
          <p:cNvPr id="6" name="Espaço reservado para o número do slide 5"/>
          <p:cNvSpPr>
            <a:spLocks noGrp="1"/>
          </p:cNvSpPr>
          <p:nvPr>
            <p:ph type="sldNum" sz="quarter" idx="12"/>
          </p:nvPr>
        </p:nvSpPr>
        <p:spPr/>
        <p:txBody>
          <a:bodyPr rtlCol="0"/>
          <a:lstStyle>
            <a:lvl1pPr>
              <a:defRPr>
                <a:solidFill>
                  <a:schemeClr val="bg1"/>
                </a:solidFill>
              </a:defRPr>
            </a:lvl1pPr>
          </a:lstStyle>
          <a:p>
            <a:pPr rtl="0"/>
            <a:fld id="{A7F8E3F6-DE14-48B2-B2BC-6FABA9630FB8}" type="slidenum">
              <a:rPr lang="pt-BR" noProof="0" smtClean="0"/>
              <a:pPr rtl="0"/>
              <a:t>‹nº›</a:t>
            </a:fld>
            <a:endParaRPr lang="pt-BR" noProof="0" dirty="0"/>
          </a:p>
        </p:txBody>
      </p:sp>
    </p:spTree>
    <p:extLst>
      <p:ext uri="{BB962C8B-B14F-4D97-AF65-F5344CB8AC3E}">
        <p14:creationId xmlns:p14="http://schemas.microsoft.com/office/powerpoint/2010/main" val="18041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a:t>Clique para editar o título Mestre</a:t>
            </a:r>
            <a:endParaRPr lang="pt-BR" noProof="0" dirty="0"/>
          </a:p>
        </p:txBody>
      </p:sp>
      <p:sp>
        <p:nvSpPr>
          <p:cNvPr id="3" name="Espaço reservado para conteúdo 2"/>
          <p:cNvSpPr>
            <a:spLocks noGrp="1"/>
          </p:cNvSpPr>
          <p:nvPr>
            <p:ph idx="1"/>
          </p:nvPr>
        </p:nvSpPr>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5" name="Espaço reservado para rodapé 4"/>
          <p:cNvSpPr>
            <a:spLocks noGrp="1"/>
          </p:cNvSpPr>
          <p:nvPr>
            <p:ph type="ftr" sz="quarter" idx="11"/>
          </p:nvPr>
        </p:nvSpPr>
        <p:spPr/>
        <p:txBody>
          <a:bodyPr rtlCol="0"/>
          <a:lstStyle/>
          <a:p>
            <a:pPr rtl="0"/>
            <a:r>
              <a:rPr lang="pt-BR" noProof="0" dirty="0"/>
              <a:t>Adicionar um rodapé</a:t>
            </a:r>
          </a:p>
        </p:txBody>
      </p:sp>
      <p:sp>
        <p:nvSpPr>
          <p:cNvPr id="4" name="Espaço reservado para data 3"/>
          <p:cNvSpPr>
            <a:spLocks noGrp="1"/>
          </p:cNvSpPr>
          <p:nvPr>
            <p:ph type="dt" sz="half" idx="10"/>
          </p:nvPr>
        </p:nvSpPr>
        <p:spPr/>
        <p:txBody>
          <a:bodyPr rtlCol="0"/>
          <a:lstStyle/>
          <a:p>
            <a:pPr rtl="0"/>
            <a:fld id="{B76F022E-73DC-465B-A81F-663C39E9C6BC}" type="datetime1">
              <a:rPr lang="pt-BR" noProof="0" smtClean="0"/>
              <a:t>05/06/2019</a:t>
            </a:fld>
            <a:endParaRPr lang="pt-BR" noProof="0" dirty="0"/>
          </a:p>
        </p:txBody>
      </p:sp>
      <p:sp>
        <p:nvSpPr>
          <p:cNvPr id="6" name="Espaço reservado para o número do slide 5"/>
          <p:cNvSpPr>
            <a:spLocks noGrp="1"/>
          </p:cNvSpPr>
          <p:nvPr>
            <p:ph type="sldNum" sz="quarter" idx="12"/>
          </p:nvPr>
        </p:nvSpPr>
        <p:spPr/>
        <p:txBody>
          <a:bodyPr rtlCol="0"/>
          <a:lstStyle/>
          <a:p>
            <a:pPr rtl="0"/>
            <a:fld id="{A7F8E3F6-DE14-48B2-B2BC-6FABA9630FB8}" type="slidenum">
              <a:rPr lang="pt-BR" noProof="0" smtClean="0"/>
              <a:t>‹nº›</a:t>
            </a:fld>
            <a:endParaRPr lang="pt-BR" noProof="0" dirty="0"/>
          </a:p>
        </p:txBody>
      </p:sp>
    </p:spTree>
    <p:extLst>
      <p:ext uri="{BB962C8B-B14F-4D97-AF65-F5344CB8AC3E}">
        <p14:creationId xmlns:p14="http://schemas.microsoft.com/office/powerpoint/2010/main" val="25961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de título com imagens">
    <p:spTree>
      <p:nvGrpSpPr>
        <p:cNvPr id="1" name=""/>
        <p:cNvGrpSpPr/>
        <p:nvPr/>
      </p:nvGrpSpPr>
      <p:grpSpPr>
        <a:xfrm>
          <a:off x="0" y="0"/>
          <a:ext cx="0" cy="0"/>
          <a:chOff x="0" y="0"/>
          <a:chExt cx="0" cy="0"/>
        </a:xfrm>
      </p:grpSpPr>
      <p:sp>
        <p:nvSpPr>
          <p:cNvPr id="10" name="Retângulo 5"/>
          <p:cNvSpPr>
            <a:spLocks noChangeArrowheads="1"/>
          </p:cNvSpPr>
          <p:nvPr/>
        </p:nvSpPr>
        <p:spPr bwMode="white">
          <a:xfrm>
            <a:off x="6540503" y="0"/>
            <a:ext cx="5651496"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p:spPr>
        <p:txBody>
          <a:bodyPr vert="horz" wrap="square" lIns="91440" tIns="45720" rIns="91440" bIns="45720" numCol="1" rtlCol="0" anchor="t" anchorCtr="0" compatLnSpc="1">
            <a:prstTxWarp prst="textNoShape">
              <a:avLst/>
            </a:prstTxWarp>
          </a:bodyPr>
          <a:lstStyle/>
          <a:p>
            <a:pPr rtl="0"/>
            <a:endParaRPr lang="pt-BR" sz="1800" noProof="0" dirty="0"/>
          </a:p>
        </p:txBody>
      </p:sp>
      <p:sp>
        <p:nvSpPr>
          <p:cNvPr id="11" name="Forma Livre 6"/>
          <p:cNvSpPr>
            <a:spLocks/>
          </p:cNvSpPr>
          <p:nvPr/>
        </p:nvSpPr>
        <p:spPr bwMode="auto">
          <a:xfrm>
            <a:off x="6256868"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pt-BR" sz="1800" noProof="0" dirty="0"/>
          </a:p>
        </p:txBody>
      </p:sp>
      <p:sp>
        <p:nvSpPr>
          <p:cNvPr id="12" name="Forma Livre 7"/>
          <p:cNvSpPr>
            <a:spLocks/>
          </p:cNvSpPr>
          <p:nvPr/>
        </p:nvSpPr>
        <p:spPr bwMode="auto">
          <a:xfrm>
            <a:off x="6062136"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pt-BR" sz="1800" noProof="0" dirty="0"/>
          </a:p>
        </p:txBody>
      </p:sp>
      <p:sp>
        <p:nvSpPr>
          <p:cNvPr id="2" name="Título 1"/>
          <p:cNvSpPr>
            <a:spLocks noGrp="1"/>
          </p:cNvSpPr>
          <p:nvPr>
            <p:ph type="ctrTitle"/>
          </p:nvPr>
        </p:nvSpPr>
        <p:spPr>
          <a:xfrm>
            <a:off x="1295401" y="1873584"/>
            <a:ext cx="5120640" cy="2560320"/>
          </a:xfrm>
        </p:spPr>
        <p:txBody>
          <a:bodyPr rtlCol="0" anchor="b">
            <a:normAutofit/>
          </a:bodyPr>
          <a:lstStyle>
            <a:lvl1pPr algn="l">
              <a:defRPr sz="4000">
                <a:solidFill>
                  <a:schemeClr val="tx1"/>
                </a:solidFill>
              </a:defRPr>
            </a:lvl1pPr>
          </a:lstStyle>
          <a:p>
            <a:pPr rtl="0"/>
            <a:r>
              <a:rPr lang="pt-BR" noProof="0"/>
              <a:t>Clique para editar o título Mestre</a:t>
            </a:r>
            <a:endParaRPr lang="pt-BR" noProof="0" dirty="0"/>
          </a:p>
        </p:txBody>
      </p:sp>
      <p:sp>
        <p:nvSpPr>
          <p:cNvPr id="15" name="Espaço reservado para imagem 14" descr="Um espaço reservado vazio para adicionar uma imagem. Clique no espaço reservado e selecione a imagem que você deseja adicionar"/>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rtlCol="0">
            <a:noAutofit/>
          </a:bodyPr>
          <a:lstStyle>
            <a:lvl1pPr marL="0" indent="0" algn="ctr">
              <a:buNone/>
              <a:defRPr sz="2800">
                <a:solidFill>
                  <a:schemeClr val="bg1"/>
                </a:solidFill>
              </a:defRPr>
            </a:lvl1pPr>
          </a:lstStyle>
          <a:p>
            <a:pPr rtl="0"/>
            <a:r>
              <a:rPr lang="pt-BR" noProof="0" dirty="0"/>
              <a:t>Clique no ícone para adicionar uma imagem</a:t>
            </a:r>
          </a:p>
        </p:txBody>
      </p:sp>
      <p:sp>
        <p:nvSpPr>
          <p:cNvPr id="3" name="Subtítulo 2"/>
          <p:cNvSpPr>
            <a:spLocks noGrp="1"/>
          </p:cNvSpPr>
          <p:nvPr>
            <p:ph type="subTitle" idx="1"/>
          </p:nvPr>
        </p:nvSpPr>
        <p:spPr>
          <a:xfrm>
            <a:off x="1295401" y="4572000"/>
            <a:ext cx="5120640" cy="1600200"/>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do subtítulo Mestre</a:t>
            </a:r>
            <a:endParaRPr lang="pt-BR" noProof="0" dirty="0"/>
          </a:p>
        </p:txBody>
      </p:sp>
    </p:spTree>
    <p:extLst>
      <p:ext uri="{BB962C8B-B14F-4D97-AF65-F5344CB8AC3E}">
        <p14:creationId xmlns:p14="http://schemas.microsoft.com/office/powerpoint/2010/main" val="24028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7" name="Retângulo 5"/>
          <p:cNvSpPr>
            <a:spLocks noChangeArrowheads="1"/>
          </p:cNvSpPr>
          <p:nvPr/>
        </p:nvSpPr>
        <p:spPr bwMode="white">
          <a:xfrm>
            <a:off x="9622368" y="0"/>
            <a:ext cx="2569632"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p:spPr>
        <p:txBody>
          <a:bodyPr vert="horz" wrap="square" lIns="91440" tIns="45720" rIns="91440" bIns="45720" numCol="1" rtlCol="0" anchor="t" anchorCtr="0" compatLnSpc="1">
            <a:prstTxWarp prst="textNoShape">
              <a:avLst/>
            </a:prstTxWarp>
          </a:bodyPr>
          <a:lstStyle/>
          <a:p>
            <a:pPr rtl="0"/>
            <a:endParaRPr lang="pt-BR" sz="1800" noProof="0" dirty="0"/>
          </a:p>
        </p:txBody>
      </p:sp>
      <p:sp>
        <p:nvSpPr>
          <p:cNvPr id="8" name="Forma Livre 6"/>
          <p:cNvSpPr>
            <a:spLocks/>
          </p:cNvSpPr>
          <p:nvPr/>
        </p:nvSpPr>
        <p:spPr bwMode="auto">
          <a:xfrm>
            <a:off x="9237132"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1440" tIns="45720" rIns="91440" bIns="45720" numCol="1" rtlCol="0" anchor="t" anchorCtr="0" compatLnSpc="1">
            <a:prstTxWarp prst="textNoShape">
              <a:avLst/>
            </a:prstTxWarp>
          </a:bodyPr>
          <a:lstStyle/>
          <a:p>
            <a:pPr lvl="0" rtl="0"/>
            <a:endParaRPr lang="pt-BR" sz="1800" noProof="0" dirty="0"/>
          </a:p>
        </p:txBody>
      </p:sp>
      <p:sp>
        <p:nvSpPr>
          <p:cNvPr id="9" name="Forma Livre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1440" tIns="45720" rIns="91440" bIns="45720" numCol="1" rtlCol="0" anchor="t" anchorCtr="0" compatLnSpc="1">
            <a:prstTxWarp prst="textNoShape">
              <a:avLst/>
            </a:prstTxWarp>
          </a:bodyPr>
          <a:lstStyle/>
          <a:p>
            <a:pPr lvl="0" rtl="0"/>
            <a:endParaRPr lang="pt-BR" sz="1800" noProof="0" dirty="0"/>
          </a:p>
        </p:txBody>
      </p:sp>
      <p:sp>
        <p:nvSpPr>
          <p:cNvPr id="10" name="Forma Livre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pt-BR" sz="1800" noProof="0" dirty="0"/>
          </a:p>
        </p:txBody>
      </p:sp>
      <p:sp>
        <p:nvSpPr>
          <p:cNvPr id="2" name="Título 1"/>
          <p:cNvSpPr>
            <a:spLocks noGrp="1"/>
          </p:cNvSpPr>
          <p:nvPr>
            <p:ph type="title"/>
          </p:nvPr>
        </p:nvSpPr>
        <p:spPr>
          <a:xfrm>
            <a:off x="1295398" y="2914650"/>
            <a:ext cx="8046720" cy="1557338"/>
          </a:xfrm>
        </p:spPr>
        <p:txBody>
          <a:bodyPr rtlCol="0" anchor="b">
            <a:normAutofit/>
          </a:bodyPr>
          <a:lstStyle>
            <a:lvl1pPr>
              <a:defRPr sz="3200">
                <a:solidFill>
                  <a:schemeClr val="tx1"/>
                </a:solidFill>
              </a:defRPr>
            </a:lvl1pPr>
          </a:lstStyle>
          <a:p>
            <a:pPr rtl="0"/>
            <a:r>
              <a:rPr lang="pt-BR" noProof="0"/>
              <a:t>Clique para editar o título Mestre</a:t>
            </a:r>
            <a:endParaRPr lang="pt-BR" noProof="0" dirty="0"/>
          </a:p>
        </p:txBody>
      </p:sp>
      <p:sp>
        <p:nvSpPr>
          <p:cNvPr id="3" name="Espaço reservado para texto 2"/>
          <p:cNvSpPr>
            <a:spLocks noGrp="1"/>
          </p:cNvSpPr>
          <p:nvPr>
            <p:ph type="body" idx="1"/>
          </p:nvPr>
        </p:nvSpPr>
        <p:spPr>
          <a:xfrm>
            <a:off x="1295398" y="4589463"/>
            <a:ext cx="8046718" cy="1011237"/>
          </a:xfrm>
        </p:spPr>
        <p:txBody>
          <a:bodyPr rtlCol="0"/>
          <a:lstStyle>
            <a:lvl1pPr marL="0" indent="0">
              <a:spcBef>
                <a:spcPts val="120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Clique para editar os estilos de texto Mestres</a:t>
            </a:r>
          </a:p>
        </p:txBody>
      </p:sp>
    </p:spTree>
    <p:extLst>
      <p:ext uri="{BB962C8B-B14F-4D97-AF65-F5344CB8AC3E}">
        <p14:creationId xmlns:p14="http://schemas.microsoft.com/office/powerpoint/2010/main" val="15196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a:t>Clique para editar o título Mestre</a:t>
            </a:r>
            <a:endParaRPr lang="pt-BR" noProof="0" dirty="0"/>
          </a:p>
        </p:txBody>
      </p:sp>
      <p:sp>
        <p:nvSpPr>
          <p:cNvPr id="3" name="Espaço reservado para conteúdo 2"/>
          <p:cNvSpPr>
            <a:spLocks noGrp="1"/>
          </p:cNvSpPr>
          <p:nvPr>
            <p:ph sz="half" idx="1"/>
          </p:nvPr>
        </p:nvSpPr>
        <p:spPr>
          <a:xfrm>
            <a:off x="1295400" y="1828800"/>
            <a:ext cx="4572000" cy="4343400"/>
          </a:xfrm>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4" name="Espaço reservado para conteúdo 3"/>
          <p:cNvSpPr>
            <a:spLocks noGrp="1"/>
          </p:cNvSpPr>
          <p:nvPr>
            <p:ph sz="half" idx="2"/>
          </p:nvPr>
        </p:nvSpPr>
        <p:spPr>
          <a:xfrm>
            <a:off x="6324600" y="1828799"/>
            <a:ext cx="4572000" cy="4343401"/>
          </a:xfrm>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6" name="Espaço reservado para rodapé 5"/>
          <p:cNvSpPr>
            <a:spLocks noGrp="1"/>
          </p:cNvSpPr>
          <p:nvPr>
            <p:ph type="ftr" sz="quarter" idx="11"/>
          </p:nvPr>
        </p:nvSpPr>
        <p:spPr/>
        <p:txBody>
          <a:bodyPr rtlCol="0"/>
          <a:lstStyle/>
          <a:p>
            <a:pPr rtl="0"/>
            <a:r>
              <a:rPr lang="pt-BR" noProof="0" dirty="0"/>
              <a:t>Adicionar um rodapé</a:t>
            </a:r>
          </a:p>
        </p:txBody>
      </p:sp>
      <p:sp>
        <p:nvSpPr>
          <p:cNvPr id="5" name="Espaço reservado para data 4"/>
          <p:cNvSpPr>
            <a:spLocks noGrp="1"/>
          </p:cNvSpPr>
          <p:nvPr>
            <p:ph type="dt" sz="half" idx="10"/>
          </p:nvPr>
        </p:nvSpPr>
        <p:spPr/>
        <p:txBody>
          <a:bodyPr rtlCol="0"/>
          <a:lstStyle/>
          <a:p>
            <a:pPr rtl="0"/>
            <a:fld id="{D032D7E7-0E3D-42EA-B60A-46262A5D0676}" type="datetime1">
              <a:rPr lang="pt-BR" noProof="0" smtClean="0"/>
              <a:t>05/06/2019</a:t>
            </a:fld>
            <a:endParaRPr lang="pt-BR" noProof="0" dirty="0"/>
          </a:p>
        </p:txBody>
      </p:sp>
      <p:sp>
        <p:nvSpPr>
          <p:cNvPr id="7" name="Espaço reservado para o número do slide 6"/>
          <p:cNvSpPr>
            <a:spLocks noGrp="1"/>
          </p:cNvSpPr>
          <p:nvPr>
            <p:ph type="sldNum" sz="quarter" idx="12"/>
          </p:nvPr>
        </p:nvSpPr>
        <p:spPr/>
        <p:txBody>
          <a:bodyPr rtlCol="0"/>
          <a:lstStyle/>
          <a:p>
            <a:pPr rtl="0"/>
            <a:fld id="{A7F8E3F6-DE14-48B2-B2BC-6FABA9630FB8}" type="slidenum">
              <a:rPr lang="pt-BR" noProof="0" smtClean="0"/>
              <a:t>‹nº›</a:t>
            </a:fld>
            <a:endParaRPr lang="pt-BR" noProof="0" dirty="0"/>
          </a:p>
        </p:txBody>
      </p:sp>
    </p:spTree>
    <p:extLst>
      <p:ext uri="{BB962C8B-B14F-4D97-AF65-F5344CB8AC3E}">
        <p14:creationId xmlns:p14="http://schemas.microsoft.com/office/powerpoint/2010/main" val="24482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1295400" y="255134"/>
            <a:ext cx="9601200" cy="1036850"/>
          </a:xfrm>
        </p:spPr>
        <p:txBody>
          <a:bodyPr rtlCol="0"/>
          <a:lstStyle/>
          <a:p>
            <a:pPr rtl="0"/>
            <a:r>
              <a:rPr lang="pt-BR" noProof="0"/>
              <a:t>Clique para editar o título Mestre</a:t>
            </a:r>
            <a:endParaRPr lang="pt-BR" noProof="0" dirty="0"/>
          </a:p>
        </p:txBody>
      </p:sp>
      <p:sp>
        <p:nvSpPr>
          <p:cNvPr id="3" name="Espaço reservado para texto 2"/>
          <p:cNvSpPr>
            <a:spLocks noGrp="1"/>
          </p:cNvSpPr>
          <p:nvPr>
            <p:ph type="body" idx="1"/>
          </p:nvPr>
        </p:nvSpPr>
        <p:spPr>
          <a:xfrm>
            <a:off x="1295400" y="1828800"/>
            <a:ext cx="4572000" cy="850392"/>
          </a:xfrm>
        </p:spPr>
        <p:txBody>
          <a:bodyPr rtlCol="0"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os estilos de texto Mestres</a:t>
            </a:r>
          </a:p>
        </p:txBody>
      </p:sp>
      <p:sp>
        <p:nvSpPr>
          <p:cNvPr id="4" name="Espaço reservado para conteúdo 3"/>
          <p:cNvSpPr>
            <a:spLocks noGrp="1"/>
          </p:cNvSpPr>
          <p:nvPr>
            <p:ph sz="half" idx="2"/>
          </p:nvPr>
        </p:nvSpPr>
        <p:spPr>
          <a:xfrm>
            <a:off x="1295400" y="2705100"/>
            <a:ext cx="4572000" cy="3467100"/>
          </a:xfrm>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5" name="Espaço reservado para texto 4"/>
          <p:cNvSpPr>
            <a:spLocks noGrp="1"/>
          </p:cNvSpPr>
          <p:nvPr>
            <p:ph type="body" sz="quarter" idx="3"/>
          </p:nvPr>
        </p:nvSpPr>
        <p:spPr>
          <a:xfrm>
            <a:off x="6324600" y="1828800"/>
            <a:ext cx="4572000" cy="847725"/>
          </a:xfrm>
        </p:spPr>
        <p:txBody>
          <a:bodyPr rtlCol="0"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os estilos de texto Mestres</a:t>
            </a:r>
          </a:p>
        </p:txBody>
      </p:sp>
      <p:sp>
        <p:nvSpPr>
          <p:cNvPr id="6" name="Espaço reservado para conteúdo 5"/>
          <p:cNvSpPr>
            <a:spLocks noGrp="1"/>
          </p:cNvSpPr>
          <p:nvPr>
            <p:ph sz="quarter" idx="4"/>
          </p:nvPr>
        </p:nvSpPr>
        <p:spPr>
          <a:xfrm>
            <a:off x="6324600" y="2705100"/>
            <a:ext cx="4572000" cy="3467100"/>
          </a:xfrm>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8" name="Espaço reservado para rodapé 7"/>
          <p:cNvSpPr>
            <a:spLocks noGrp="1"/>
          </p:cNvSpPr>
          <p:nvPr>
            <p:ph type="ftr" sz="quarter" idx="11"/>
          </p:nvPr>
        </p:nvSpPr>
        <p:spPr/>
        <p:txBody>
          <a:bodyPr rtlCol="0"/>
          <a:lstStyle/>
          <a:p>
            <a:pPr rtl="0"/>
            <a:r>
              <a:rPr lang="pt-BR" noProof="0" dirty="0"/>
              <a:t>Adicionar um rodapé</a:t>
            </a:r>
          </a:p>
        </p:txBody>
      </p:sp>
      <p:sp>
        <p:nvSpPr>
          <p:cNvPr id="7" name="Espaço reservado para data 6"/>
          <p:cNvSpPr>
            <a:spLocks noGrp="1"/>
          </p:cNvSpPr>
          <p:nvPr>
            <p:ph type="dt" sz="half" idx="10"/>
          </p:nvPr>
        </p:nvSpPr>
        <p:spPr/>
        <p:txBody>
          <a:bodyPr rtlCol="0"/>
          <a:lstStyle/>
          <a:p>
            <a:pPr rtl="0"/>
            <a:fld id="{A0DCB2DA-9F14-430D-AF4F-64B6EB5E00E7}" type="datetime1">
              <a:rPr lang="pt-BR" noProof="0" smtClean="0"/>
              <a:t>05/06/2019</a:t>
            </a:fld>
            <a:endParaRPr lang="pt-BR" noProof="0" dirty="0"/>
          </a:p>
        </p:txBody>
      </p:sp>
      <p:sp>
        <p:nvSpPr>
          <p:cNvPr id="9" name="Espaço reservado para o número do slide 8"/>
          <p:cNvSpPr>
            <a:spLocks noGrp="1"/>
          </p:cNvSpPr>
          <p:nvPr>
            <p:ph type="sldNum" sz="quarter" idx="12"/>
          </p:nvPr>
        </p:nvSpPr>
        <p:spPr/>
        <p:txBody>
          <a:bodyPr rtlCol="0"/>
          <a:lstStyle/>
          <a:p>
            <a:pPr rtl="0"/>
            <a:fld id="{A7F8E3F6-DE14-48B2-B2BC-6FABA9630FB8}" type="slidenum">
              <a:rPr lang="pt-BR" noProof="0" smtClean="0"/>
              <a:t>‹nº›</a:t>
            </a:fld>
            <a:endParaRPr lang="pt-BR" noProof="0" dirty="0"/>
          </a:p>
        </p:txBody>
      </p:sp>
    </p:spTree>
    <p:extLst>
      <p:ext uri="{BB962C8B-B14F-4D97-AF65-F5344CB8AC3E}">
        <p14:creationId xmlns:p14="http://schemas.microsoft.com/office/powerpoint/2010/main" val="2602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a:t>Clique para editar o título Mestre</a:t>
            </a:r>
            <a:endParaRPr lang="pt-BR" noProof="0" dirty="0"/>
          </a:p>
        </p:txBody>
      </p:sp>
      <p:sp>
        <p:nvSpPr>
          <p:cNvPr id="4" name="Espaço reservado para rodapé 3"/>
          <p:cNvSpPr>
            <a:spLocks noGrp="1"/>
          </p:cNvSpPr>
          <p:nvPr>
            <p:ph type="ftr" sz="quarter" idx="11"/>
          </p:nvPr>
        </p:nvSpPr>
        <p:spPr/>
        <p:txBody>
          <a:bodyPr rtlCol="0"/>
          <a:lstStyle/>
          <a:p>
            <a:pPr rtl="0"/>
            <a:r>
              <a:rPr lang="pt-BR" noProof="0" dirty="0"/>
              <a:t>Adicionar um rodapé</a:t>
            </a:r>
          </a:p>
        </p:txBody>
      </p:sp>
      <p:sp>
        <p:nvSpPr>
          <p:cNvPr id="3" name="Espaço reservado para data 2"/>
          <p:cNvSpPr>
            <a:spLocks noGrp="1"/>
          </p:cNvSpPr>
          <p:nvPr>
            <p:ph type="dt" sz="half" idx="10"/>
          </p:nvPr>
        </p:nvSpPr>
        <p:spPr/>
        <p:txBody>
          <a:bodyPr rtlCol="0"/>
          <a:lstStyle/>
          <a:p>
            <a:pPr rtl="0"/>
            <a:fld id="{58A91CED-09DA-4ECE-92C8-759A4ED95185}" type="datetime1">
              <a:rPr lang="pt-BR" noProof="0" smtClean="0"/>
              <a:t>05/06/2019</a:t>
            </a:fld>
            <a:endParaRPr lang="pt-BR" noProof="0" dirty="0"/>
          </a:p>
        </p:txBody>
      </p:sp>
      <p:sp>
        <p:nvSpPr>
          <p:cNvPr id="5" name="Espaço reservado para o número do slide 4"/>
          <p:cNvSpPr>
            <a:spLocks noGrp="1"/>
          </p:cNvSpPr>
          <p:nvPr>
            <p:ph type="sldNum" sz="quarter" idx="12"/>
          </p:nvPr>
        </p:nvSpPr>
        <p:spPr/>
        <p:txBody>
          <a:bodyPr rtlCol="0"/>
          <a:lstStyle/>
          <a:p>
            <a:pPr rtl="0"/>
            <a:fld id="{A7F8E3F6-DE14-48B2-B2BC-6FABA9630FB8}" type="slidenum">
              <a:rPr lang="pt-BR" noProof="0" smtClean="0"/>
              <a:t>‹nº›</a:t>
            </a:fld>
            <a:endParaRPr lang="pt-BR" noProof="0" dirty="0"/>
          </a:p>
        </p:txBody>
      </p:sp>
    </p:spTree>
    <p:extLst>
      <p:ext uri="{BB962C8B-B14F-4D97-AF65-F5344CB8AC3E}">
        <p14:creationId xmlns:p14="http://schemas.microsoft.com/office/powerpoint/2010/main" val="33973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3" name="Espaço reservado para rodapé 2"/>
          <p:cNvSpPr>
            <a:spLocks noGrp="1"/>
          </p:cNvSpPr>
          <p:nvPr>
            <p:ph type="ftr" sz="quarter" idx="11"/>
          </p:nvPr>
        </p:nvSpPr>
        <p:spPr/>
        <p:txBody>
          <a:bodyPr rtlCol="0"/>
          <a:lstStyle/>
          <a:p>
            <a:pPr rtl="0"/>
            <a:r>
              <a:rPr lang="pt-BR" noProof="0" dirty="0"/>
              <a:t>Adicionar um rodapé</a:t>
            </a:r>
          </a:p>
        </p:txBody>
      </p:sp>
      <p:sp>
        <p:nvSpPr>
          <p:cNvPr id="2" name="Espaço reservado para data 1"/>
          <p:cNvSpPr>
            <a:spLocks noGrp="1"/>
          </p:cNvSpPr>
          <p:nvPr>
            <p:ph type="dt" sz="half" idx="10"/>
          </p:nvPr>
        </p:nvSpPr>
        <p:spPr/>
        <p:txBody>
          <a:bodyPr rtlCol="0"/>
          <a:lstStyle/>
          <a:p>
            <a:pPr rtl="0"/>
            <a:fld id="{84518F8F-CA65-4BFD-A461-B66071DAF05B}" type="datetime1">
              <a:rPr lang="pt-BR" noProof="0" smtClean="0"/>
              <a:t>05/06/2019</a:t>
            </a:fld>
            <a:endParaRPr lang="pt-BR" noProof="0" dirty="0"/>
          </a:p>
        </p:txBody>
      </p:sp>
      <p:sp>
        <p:nvSpPr>
          <p:cNvPr id="4" name="Espaço reservado para o número do slide 3"/>
          <p:cNvSpPr>
            <a:spLocks noGrp="1"/>
          </p:cNvSpPr>
          <p:nvPr>
            <p:ph type="sldNum" sz="quarter" idx="12"/>
          </p:nvPr>
        </p:nvSpPr>
        <p:spPr/>
        <p:txBody>
          <a:bodyPr rtlCol="0"/>
          <a:lstStyle/>
          <a:p>
            <a:pPr rtl="0"/>
            <a:fld id="{A7F8E3F6-DE14-48B2-B2BC-6FABA9630FB8}" type="slidenum">
              <a:rPr lang="pt-BR" noProof="0" smtClean="0"/>
              <a:t>‹nº›</a:t>
            </a:fld>
            <a:endParaRPr lang="pt-BR" noProof="0" dirty="0"/>
          </a:p>
        </p:txBody>
      </p:sp>
    </p:spTree>
    <p:extLst>
      <p:ext uri="{BB962C8B-B14F-4D97-AF65-F5344CB8AC3E}">
        <p14:creationId xmlns:p14="http://schemas.microsoft.com/office/powerpoint/2010/main" val="29836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b"/>
          <a:lstStyle>
            <a:lvl1pPr>
              <a:defRPr sz="3200"/>
            </a:lvl1pPr>
          </a:lstStyle>
          <a:p>
            <a:pPr rtl="0"/>
            <a:r>
              <a:rPr lang="pt-BR" noProof="0"/>
              <a:t>Clique para editar o título Mestre</a:t>
            </a:r>
            <a:endParaRPr lang="pt-BR" noProof="0" dirty="0"/>
          </a:p>
        </p:txBody>
      </p:sp>
      <p:sp>
        <p:nvSpPr>
          <p:cNvPr id="3" name="Espaço reservado para conteúdo 2"/>
          <p:cNvSpPr>
            <a:spLocks noGrp="1"/>
          </p:cNvSpPr>
          <p:nvPr>
            <p:ph idx="1"/>
          </p:nvPr>
        </p:nvSpPr>
        <p:spPr>
          <a:xfrm>
            <a:off x="4728209" y="1828800"/>
            <a:ext cx="6126480" cy="4343400"/>
          </a:xfrm>
        </p:spPr>
        <p:txBody>
          <a:bodyPr rtlCol="0">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4" name="Espaço reservado para texto 3"/>
          <p:cNvSpPr>
            <a:spLocks noGrp="1"/>
          </p:cNvSpPr>
          <p:nvPr>
            <p:ph type="body" sz="half" idx="2"/>
          </p:nvPr>
        </p:nvSpPr>
        <p:spPr>
          <a:xfrm>
            <a:off x="1295400" y="1828800"/>
            <a:ext cx="3017520" cy="4343400"/>
          </a:xfrm>
        </p:spPr>
        <p:txBody>
          <a:bodyPr rtlCol="0"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os estilos de texto Mestres</a:t>
            </a:r>
          </a:p>
        </p:txBody>
      </p:sp>
      <p:sp>
        <p:nvSpPr>
          <p:cNvPr id="6" name="Espaço reservado para rodapé 5"/>
          <p:cNvSpPr>
            <a:spLocks noGrp="1"/>
          </p:cNvSpPr>
          <p:nvPr>
            <p:ph type="ftr" sz="quarter" idx="11"/>
          </p:nvPr>
        </p:nvSpPr>
        <p:spPr/>
        <p:txBody>
          <a:bodyPr rtlCol="0"/>
          <a:lstStyle/>
          <a:p>
            <a:pPr rtl="0"/>
            <a:r>
              <a:rPr lang="pt-BR" noProof="0" dirty="0"/>
              <a:t>Adicionar um rodapé</a:t>
            </a:r>
          </a:p>
        </p:txBody>
      </p:sp>
      <p:sp>
        <p:nvSpPr>
          <p:cNvPr id="5" name="Espaço reservado para data 4"/>
          <p:cNvSpPr>
            <a:spLocks noGrp="1"/>
          </p:cNvSpPr>
          <p:nvPr>
            <p:ph type="dt" sz="half" idx="10"/>
          </p:nvPr>
        </p:nvSpPr>
        <p:spPr/>
        <p:txBody>
          <a:bodyPr rtlCol="0"/>
          <a:lstStyle/>
          <a:p>
            <a:pPr rtl="0"/>
            <a:fld id="{1FF51EBE-146A-4C5F-B6C5-AA4426FEB226}" type="datetime1">
              <a:rPr lang="pt-BR" noProof="0" smtClean="0"/>
              <a:t>05/06/2019</a:t>
            </a:fld>
            <a:endParaRPr lang="pt-BR" noProof="0" dirty="0"/>
          </a:p>
        </p:txBody>
      </p:sp>
      <p:sp>
        <p:nvSpPr>
          <p:cNvPr id="7" name="Espaço reservado para o número do slide 6"/>
          <p:cNvSpPr>
            <a:spLocks noGrp="1"/>
          </p:cNvSpPr>
          <p:nvPr>
            <p:ph type="sldNum" sz="quarter" idx="12"/>
          </p:nvPr>
        </p:nvSpPr>
        <p:spPr/>
        <p:txBody>
          <a:bodyPr rtlCol="0"/>
          <a:lstStyle/>
          <a:p>
            <a:pPr rtl="0"/>
            <a:fld id="{A7F8E3F6-DE14-48B2-B2BC-6FABA9630FB8}" type="slidenum">
              <a:rPr lang="pt-BR" noProof="0" smtClean="0"/>
              <a:t>‹nº›</a:t>
            </a:fld>
            <a:endParaRPr lang="pt-BR" noProof="0" dirty="0"/>
          </a:p>
        </p:txBody>
      </p:sp>
    </p:spTree>
    <p:extLst>
      <p:ext uri="{BB962C8B-B14F-4D97-AF65-F5344CB8AC3E}">
        <p14:creationId xmlns:p14="http://schemas.microsoft.com/office/powerpoint/2010/main" val="2547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tângulo 6"/>
          <p:cNvSpPr/>
          <p:nvPr userDrawn="1"/>
        </p:nvSpPr>
        <p:spPr bwMode="white">
          <a:xfrm>
            <a:off x="0" y="0"/>
            <a:ext cx="12192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8" name="Retângulo 7"/>
          <p:cNvSpPr/>
          <p:nvPr userDrawn="1"/>
        </p:nvSpPr>
        <p:spPr>
          <a:xfrm>
            <a:off x="0" y="1371600"/>
            <a:ext cx="12192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9" name="Retângulo 8"/>
          <p:cNvSpPr/>
          <p:nvPr userDrawn="1"/>
        </p:nvSpPr>
        <p:spPr>
          <a:xfrm>
            <a:off x="0" y="1443006"/>
            <a:ext cx="12192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 name="Espaço reservado para título 1"/>
          <p:cNvSpPr>
            <a:spLocks noGrp="1"/>
          </p:cNvSpPr>
          <p:nvPr>
            <p:ph type="title"/>
          </p:nvPr>
        </p:nvSpPr>
        <p:spPr>
          <a:xfrm>
            <a:off x="1295400" y="255134"/>
            <a:ext cx="9601200" cy="1036850"/>
          </a:xfrm>
          <a:prstGeom prst="rect">
            <a:avLst/>
          </a:prstGeom>
        </p:spPr>
        <p:txBody>
          <a:bodyPr vert="horz" lIns="91440" tIns="45720" rIns="91440" bIns="45720" rtlCol="0" anchor="b">
            <a:normAutofit/>
          </a:bodyPr>
          <a:lstStyle/>
          <a:p>
            <a:pPr rtl="0"/>
            <a:r>
              <a:rPr lang="pt-BR" noProof="0" dirty="0"/>
              <a:t>Clique para editar o estilo de título Mestre</a:t>
            </a:r>
          </a:p>
        </p:txBody>
      </p:sp>
      <p:sp>
        <p:nvSpPr>
          <p:cNvPr id="3" name="Espaço reservado para texto 2"/>
          <p:cNvSpPr>
            <a:spLocks noGrp="1"/>
          </p:cNvSpPr>
          <p:nvPr>
            <p:ph type="body" idx="1"/>
          </p:nvPr>
        </p:nvSpPr>
        <p:spPr>
          <a:xfrm>
            <a:off x="1295400" y="1828800"/>
            <a:ext cx="9601200" cy="4343400"/>
          </a:xfrm>
          <a:prstGeom prst="rect">
            <a:avLst/>
          </a:prstGeom>
        </p:spPr>
        <p:txBody>
          <a:bodyPr vert="horz" lIns="91440" tIns="45720" rIns="91440" bIns="45720" rtlCol="0">
            <a:normAutofit/>
          </a:bodyPr>
          <a:lstStyle/>
          <a:p>
            <a:pPr lvl="0" rtl="0"/>
            <a:r>
              <a:rPr lang="pt-BR" noProof="0" dirty="0"/>
              <a:t>Clique para editar o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5" name="Espaço reservado para rodapé 4"/>
          <p:cNvSpPr>
            <a:spLocks noGrp="1"/>
          </p:cNvSpPr>
          <p:nvPr>
            <p:ph type="ftr" sz="quarter" idx="3"/>
          </p:nvPr>
        </p:nvSpPr>
        <p:spPr>
          <a:xfrm>
            <a:off x="1295399" y="6374999"/>
            <a:ext cx="6243203" cy="274320"/>
          </a:xfrm>
          <a:prstGeom prst="rect">
            <a:avLst/>
          </a:prstGeom>
        </p:spPr>
        <p:txBody>
          <a:bodyPr vert="horz" lIns="91440" tIns="45720" rIns="91440" bIns="45720" rtlCol="0" anchor="ctr"/>
          <a:lstStyle>
            <a:lvl1pPr algn="l">
              <a:defRPr sz="1100">
                <a:solidFill>
                  <a:schemeClr val="tx1"/>
                </a:solidFill>
              </a:defRPr>
            </a:lvl1pPr>
          </a:lstStyle>
          <a:p>
            <a:pPr rtl="0"/>
            <a:r>
              <a:rPr lang="pt-BR" noProof="0" dirty="0"/>
              <a:t>Adicionar um rodapé</a:t>
            </a:r>
          </a:p>
        </p:txBody>
      </p:sp>
      <p:sp>
        <p:nvSpPr>
          <p:cNvPr id="4" name="Espaço reservado para data 3"/>
          <p:cNvSpPr>
            <a:spLocks noGrp="1"/>
          </p:cNvSpPr>
          <p:nvPr>
            <p:ph type="dt" sz="half" idx="2"/>
          </p:nvPr>
        </p:nvSpPr>
        <p:spPr>
          <a:xfrm>
            <a:off x="7791449" y="6374999"/>
            <a:ext cx="1480705" cy="274320"/>
          </a:xfrm>
          <a:prstGeom prst="rect">
            <a:avLst/>
          </a:prstGeom>
        </p:spPr>
        <p:txBody>
          <a:bodyPr vert="horz" lIns="91440" tIns="45720" rIns="91440" bIns="45720" rtlCol="0" anchor="ctr"/>
          <a:lstStyle>
            <a:lvl1pPr algn="r">
              <a:defRPr sz="1100">
                <a:solidFill>
                  <a:schemeClr val="tx1"/>
                </a:solidFill>
              </a:defRPr>
            </a:lvl1pPr>
          </a:lstStyle>
          <a:p>
            <a:pPr rtl="0"/>
            <a:fld id="{AF879DE6-BF0A-412B-BA5D-89651B90F81D}" type="datetime1">
              <a:rPr lang="pt-BR" noProof="0" smtClean="0"/>
              <a:t>05/06/2019</a:t>
            </a:fld>
            <a:endParaRPr lang="pt-BR" noProof="0" dirty="0"/>
          </a:p>
        </p:txBody>
      </p:sp>
      <p:sp>
        <p:nvSpPr>
          <p:cNvPr id="6" name="Espaço reservado para o número do slide 5"/>
          <p:cNvSpPr>
            <a:spLocks noGrp="1"/>
          </p:cNvSpPr>
          <p:nvPr>
            <p:ph type="sldNum" sz="quarter" idx="4"/>
          </p:nvPr>
        </p:nvSpPr>
        <p:spPr>
          <a:xfrm>
            <a:off x="9525000" y="6374999"/>
            <a:ext cx="1371600" cy="274320"/>
          </a:xfrm>
          <a:prstGeom prst="rect">
            <a:avLst/>
          </a:prstGeom>
        </p:spPr>
        <p:txBody>
          <a:bodyPr vert="horz" lIns="91440" tIns="45720" rIns="91440" bIns="45720" rtlCol="0" anchor="ctr"/>
          <a:lstStyle>
            <a:lvl1pPr algn="r">
              <a:defRPr sz="1100">
                <a:solidFill>
                  <a:schemeClr val="tx1"/>
                </a:solidFill>
              </a:defRPr>
            </a:lvl1pPr>
          </a:lstStyle>
          <a:p>
            <a:pPr rtl="0"/>
            <a:fld id="{A7F8E3F6-DE14-48B2-B2BC-6FABA9630FB8}" type="slidenum">
              <a:rPr lang="pt-BR" noProof="0" smtClean="0"/>
              <a:pPr rtl="0"/>
              <a:t>‹nº›</a:t>
            </a:fld>
            <a:endParaRPr lang="pt-BR" noProof="0" dirty="0"/>
          </a:p>
        </p:txBody>
      </p:sp>
    </p:spTree>
    <p:extLst>
      <p:ext uri="{BB962C8B-B14F-4D97-AF65-F5344CB8AC3E}">
        <p14:creationId xmlns:p14="http://schemas.microsoft.com/office/powerpoint/2010/main"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7.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hyperlink" Target="http://nodetechhumi.azurewebsites.ne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7.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43.png"/><Relationship Id="rId4" Type="http://schemas.openxmlformats.org/officeDocument/2006/relationships/image" Target="../media/image40.png"/><Relationship Id="rId9" Type="http://schemas.microsoft.com/office/2007/relationships/hdphoto" Target="../media/hdphoto5.wdp"/></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7.xml"/><Relationship Id="rId16"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9.xml"/><Relationship Id="rId16"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5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hyperlink" Target="http://nodetechhumi.azurewebsites.net/"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5.png"/><Relationship Id="rId2" Type="http://schemas.openxmlformats.org/officeDocument/2006/relationships/notesSlide" Target="../notesSlides/notesSlide20.xml"/><Relationship Id="rId16"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5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21.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Espaço Reservado para Imagem 15" descr="Uma imagem contendo céu, ao ar livre, água, pessoa&#10;&#10;Descrição gerada automaticamente">
            <a:extLst>
              <a:ext uri="{FF2B5EF4-FFF2-40B4-BE49-F238E27FC236}">
                <a16:creationId xmlns:a16="http://schemas.microsoft.com/office/drawing/2014/main" id="{09A7FCBB-ACCF-4FCF-803E-2C3B9DDC1E31}"/>
              </a:ext>
            </a:extLst>
          </p:cNvPr>
          <p:cNvPicPr>
            <a:picLocks noGrp="1" noChangeAspect="1"/>
          </p:cNvPicPr>
          <p:nvPr>
            <p:ph type="pic" sz="quarter" idx="10"/>
          </p:nvPr>
        </p:nvPicPr>
        <p:blipFill rotWithShape="1">
          <a:blip r:embed="rId3"/>
          <a:srcRect l="8150" r="38889"/>
          <a:stretch/>
        </p:blipFill>
        <p:spPr>
          <a:xfrm>
            <a:off x="6743703" y="0"/>
            <a:ext cx="5448297" cy="6858000"/>
          </a:xfrm>
        </p:spPr>
      </p:pic>
      <p:pic>
        <p:nvPicPr>
          <p:cNvPr id="7" name="Imagem 6">
            <a:extLst>
              <a:ext uri="{FF2B5EF4-FFF2-40B4-BE49-F238E27FC236}">
                <a16:creationId xmlns:a16="http://schemas.microsoft.com/office/drawing/2014/main" id="{38A54163-7CFF-48B0-BF59-34DC25B5ACC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98" b="89914" l="9908" r="90501">
                        <a14:foregroundMark x1="14300" y1="29683" x2="16139" y2="54179"/>
                        <a14:foregroundMark x1="16139" y1="54179" x2="15628" y2="63112"/>
                        <a14:foregroundMark x1="23596" y1="46398" x2="23596" y2="56484"/>
                        <a14:foregroundMark x1="32686" y1="47839" x2="32074" y2="53602"/>
                        <a14:foregroundMark x1="41471" y1="42075" x2="41471" y2="53602"/>
                        <a14:foregroundMark x1="64454" y1="49856" x2="64454" y2="59366"/>
                        <a14:foregroundMark x1="77120" y1="44957" x2="81205" y2="46974"/>
                        <a14:foregroundMark x1="89990" y1="46974" x2="90501" y2="49280"/>
                        <a14:foregroundMark x1="90296" y1="34582" x2="90296" y2="34582"/>
                        <a14:foregroundMark x1="59040" y1="54467" x2="58529" y2="49856"/>
                        <a14:foregroundMark x1="19714" y1="53026" x2="20020" y2="56484"/>
                      </a14:backgroundRemoval>
                    </a14:imgEffect>
                  </a14:imgLayer>
                </a14:imgProps>
              </a:ext>
            </a:extLst>
          </a:blip>
          <a:stretch>
            <a:fillRect/>
          </a:stretch>
        </p:blipFill>
        <p:spPr>
          <a:xfrm>
            <a:off x="724244" y="2821232"/>
            <a:ext cx="5528918" cy="1959688"/>
          </a:xfrm>
          <a:prstGeom prst="rect">
            <a:avLst/>
          </a:prstGeom>
        </p:spPr>
      </p:pic>
      <p:sp>
        <p:nvSpPr>
          <p:cNvPr id="3" name="Subtítulo 2"/>
          <p:cNvSpPr>
            <a:spLocks noGrp="1"/>
          </p:cNvSpPr>
          <p:nvPr>
            <p:ph type="subTitle" idx="1"/>
          </p:nvPr>
        </p:nvSpPr>
        <p:spPr>
          <a:xfrm>
            <a:off x="1742934" y="4124793"/>
            <a:ext cx="4353066" cy="771790"/>
          </a:xfrm>
        </p:spPr>
        <p:txBody>
          <a:bodyPr rtlCol="0"/>
          <a:lstStyle/>
          <a:p>
            <a:pPr rtl="0"/>
            <a:r>
              <a:rPr lang="pt-BR" b="1" dirty="0">
                <a:solidFill>
                  <a:schemeClr val="tx1">
                    <a:lumMod val="75000"/>
                  </a:schemeClr>
                </a:solidFill>
                <a:latin typeface="Segoe UI" panose="020B0502040204020203" pitchFamily="34" charset="0"/>
                <a:cs typeface="Segoe UI" panose="020B0502040204020203" pitchFamily="34" charset="0"/>
              </a:rPr>
              <a:t>Soluções para produtividade</a:t>
            </a:r>
          </a:p>
        </p:txBody>
      </p:sp>
      <p:pic>
        <p:nvPicPr>
          <p:cNvPr id="5" name="Imagem 4">
            <a:extLst>
              <a:ext uri="{FF2B5EF4-FFF2-40B4-BE49-F238E27FC236}">
                <a16:creationId xmlns:a16="http://schemas.microsoft.com/office/drawing/2014/main" id="{3E052AC9-24A5-42E2-877C-66AA0F236262}"/>
              </a:ext>
            </a:extLst>
          </p:cNvPr>
          <p:cNvPicPr>
            <a:picLocks noChangeAspect="1"/>
          </p:cNvPicPr>
          <p:nvPr/>
        </p:nvPicPr>
        <p:blipFill>
          <a:blip r:embed="rId6"/>
          <a:stretch>
            <a:fillRect/>
          </a:stretch>
        </p:blipFill>
        <p:spPr>
          <a:xfrm>
            <a:off x="1185982" y="3319016"/>
            <a:ext cx="4605441" cy="960403"/>
          </a:xfrm>
          <a:prstGeom prst="rect">
            <a:avLst/>
          </a:prstGeom>
        </p:spPr>
      </p:pic>
    </p:spTree>
    <p:extLst>
      <p:ext uri="{BB962C8B-B14F-4D97-AF65-F5344CB8AC3E}">
        <p14:creationId xmlns:p14="http://schemas.microsoft.com/office/powerpoint/2010/main" val="426102397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B61222-DE5D-4091-887B-86C7758EB578}"/>
              </a:ext>
            </a:extLst>
          </p:cNvPr>
          <p:cNvPicPr>
            <a:picLocks noChangeAspect="1"/>
          </p:cNvPicPr>
          <p:nvPr/>
        </p:nvPicPr>
        <p:blipFill>
          <a:blip r:embed="rId2"/>
          <a:stretch>
            <a:fillRect/>
          </a:stretch>
        </p:blipFill>
        <p:spPr>
          <a:xfrm>
            <a:off x="1118493" y="2966973"/>
            <a:ext cx="9955014" cy="924054"/>
          </a:xfrm>
          <a:prstGeom prst="rect">
            <a:avLst/>
          </a:prstGeom>
        </p:spPr>
      </p:pic>
    </p:spTree>
    <p:extLst>
      <p:ext uri="{BB962C8B-B14F-4D97-AF65-F5344CB8AC3E}">
        <p14:creationId xmlns:p14="http://schemas.microsoft.com/office/powerpoint/2010/main" val="371686075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4">
            <a:extLst>
              <a:ext uri="{FF2B5EF4-FFF2-40B4-BE49-F238E27FC236}">
                <a16:creationId xmlns:a16="http://schemas.microsoft.com/office/drawing/2014/main" id="{F8D31C2A-2A37-4D1C-9462-CA9E6898B5EC}"/>
              </a:ext>
            </a:extLst>
          </p:cNvPr>
          <p:cNvPicPr>
            <a:picLocks noChangeAspect="1"/>
          </p:cNvPicPr>
          <p:nvPr/>
        </p:nvPicPr>
        <p:blipFill>
          <a:blip r:embed="rId2"/>
          <a:stretch>
            <a:fillRect/>
          </a:stretch>
        </p:blipFill>
        <p:spPr>
          <a:xfrm>
            <a:off x="0" y="3009902"/>
            <a:ext cx="12192000" cy="1661356"/>
          </a:xfrm>
          <a:prstGeom prst="rect">
            <a:avLst/>
          </a:prstGeom>
        </p:spPr>
      </p:pic>
      <p:sp>
        <p:nvSpPr>
          <p:cNvPr id="5" name="TextBox 4">
            <a:extLst>
              <a:ext uri="{FF2B5EF4-FFF2-40B4-BE49-F238E27FC236}">
                <a16:creationId xmlns:a16="http://schemas.microsoft.com/office/drawing/2014/main" id="{9B67025F-6BEE-4649-A12A-466064698DA6}"/>
              </a:ext>
            </a:extLst>
          </p:cNvPr>
          <p:cNvSpPr txBox="1"/>
          <p:nvPr/>
        </p:nvSpPr>
        <p:spPr>
          <a:xfrm>
            <a:off x="4165167" y="756476"/>
            <a:ext cx="3861666" cy="584775"/>
          </a:xfrm>
          <a:prstGeom prst="rect">
            <a:avLst/>
          </a:prstGeom>
          <a:noFill/>
        </p:spPr>
        <p:txBody>
          <a:bodyPr wrap="square" rtlCol="0">
            <a:spAutoFit/>
          </a:bodyPr>
          <a:lstStyle/>
          <a:p>
            <a:pPr algn="ctr"/>
            <a:r>
              <a:rPr lang="pt-BR" sz="3200" dirty="0">
                <a:solidFill>
                  <a:schemeClr val="bg1"/>
                </a:solidFill>
                <a:latin typeface="Calibri (Headings)"/>
              </a:rPr>
              <a:t>Gestão de riscos</a:t>
            </a:r>
          </a:p>
        </p:txBody>
      </p:sp>
    </p:spTree>
    <p:extLst>
      <p:ext uri="{BB962C8B-B14F-4D97-AF65-F5344CB8AC3E}">
        <p14:creationId xmlns:p14="http://schemas.microsoft.com/office/powerpoint/2010/main" val="386609440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31434F-F5E5-4957-A030-E76CB2F323E7}"/>
              </a:ext>
            </a:extLst>
          </p:cNvPr>
          <p:cNvSpPr>
            <a:spLocks noGrp="1"/>
          </p:cNvSpPr>
          <p:nvPr>
            <p:ph type="title"/>
          </p:nvPr>
        </p:nvSpPr>
        <p:spPr/>
        <p:txBody>
          <a:bodyPr/>
          <a:lstStyle/>
          <a:p>
            <a:pPr algn="ctr"/>
            <a:r>
              <a:rPr lang="pt-BR" dirty="0"/>
              <a:t>Tecnologias e Ferramentas Utilizadas</a:t>
            </a:r>
          </a:p>
        </p:txBody>
      </p:sp>
      <p:pic>
        <p:nvPicPr>
          <p:cNvPr id="7" name="Imagem 6" descr="Uma imagem contendo kit de primeiros socorros, objeto&#10;&#10;Descrição gerada automaticamente">
            <a:extLst>
              <a:ext uri="{FF2B5EF4-FFF2-40B4-BE49-F238E27FC236}">
                <a16:creationId xmlns:a16="http://schemas.microsoft.com/office/drawing/2014/main" id="{90B12A99-9D35-4890-BD5E-B7578258BE5E}"/>
              </a:ext>
            </a:extLst>
          </p:cNvPr>
          <p:cNvPicPr>
            <a:picLocks noChangeAspect="1"/>
          </p:cNvPicPr>
          <p:nvPr/>
        </p:nvPicPr>
        <p:blipFill>
          <a:blip r:embed="rId3"/>
          <a:stretch>
            <a:fillRect/>
          </a:stretch>
        </p:blipFill>
        <p:spPr>
          <a:xfrm>
            <a:off x="4743498" y="1504546"/>
            <a:ext cx="3280320" cy="1924454"/>
          </a:xfrm>
          <a:prstGeom prst="rect">
            <a:avLst/>
          </a:prstGeom>
        </p:spPr>
      </p:pic>
      <p:pic>
        <p:nvPicPr>
          <p:cNvPr id="9" name="Imagem 8">
            <a:extLst>
              <a:ext uri="{FF2B5EF4-FFF2-40B4-BE49-F238E27FC236}">
                <a16:creationId xmlns:a16="http://schemas.microsoft.com/office/drawing/2014/main" id="{DFDF8951-3F5C-47AC-8D19-380C37257EC7}"/>
              </a:ext>
            </a:extLst>
          </p:cNvPr>
          <p:cNvPicPr>
            <a:picLocks noChangeAspect="1"/>
          </p:cNvPicPr>
          <p:nvPr/>
        </p:nvPicPr>
        <p:blipFill>
          <a:blip r:embed="rId4"/>
          <a:stretch>
            <a:fillRect/>
          </a:stretch>
        </p:blipFill>
        <p:spPr>
          <a:xfrm>
            <a:off x="10146507" y="4675288"/>
            <a:ext cx="1626394" cy="1927578"/>
          </a:xfrm>
          <a:prstGeom prst="rect">
            <a:avLst/>
          </a:prstGeom>
        </p:spPr>
      </p:pic>
      <p:pic>
        <p:nvPicPr>
          <p:cNvPr id="11" name="Imagem 10">
            <a:extLst>
              <a:ext uri="{FF2B5EF4-FFF2-40B4-BE49-F238E27FC236}">
                <a16:creationId xmlns:a16="http://schemas.microsoft.com/office/drawing/2014/main" id="{7715635A-68C2-4CF3-A056-F955AF49E8C8}"/>
              </a:ext>
            </a:extLst>
          </p:cNvPr>
          <p:cNvPicPr>
            <a:picLocks noChangeAspect="1"/>
          </p:cNvPicPr>
          <p:nvPr/>
        </p:nvPicPr>
        <p:blipFill>
          <a:blip r:embed="rId5"/>
          <a:stretch>
            <a:fillRect/>
          </a:stretch>
        </p:blipFill>
        <p:spPr>
          <a:xfrm>
            <a:off x="8440882" y="1480311"/>
            <a:ext cx="2831591" cy="1734599"/>
          </a:xfrm>
          <a:prstGeom prst="rect">
            <a:avLst/>
          </a:prstGeom>
        </p:spPr>
      </p:pic>
      <p:pic>
        <p:nvPicPr>
          <p:cNvPr id="13" name="Imagem 12">
            <a:extLst>
              <a:ext uri="{FF2B5EF4-FFF2-40B4-BE49-F238E27FC236}">
                <a16:creationId xmlns:a16="http://schemas.microsoft.com/office/drawing/2014/main" id="{43C2AD72-F574-4C9E-8D9F-FEF37CB793A1}"/>
              </a:ext>
            </a:extLst>
          </p:cNvPr>
          <p:cNvPicPr>
            <a:picLocks noChangeAspect="1"/>
          </p:cNvPicPr>
          <p:nvPr/>
        </p:nvPicPr>
        <p:blipFill>
          <a:blip r:embed="rId6"/>
          <a:stretch>
            <a:fillRect/>
          </a:stretch>
        </p:blipFill>
        <p:spPr>
          <a:xfrm>
            <a:off x="88863" y="1611433"/>
            <a:ext cx="4361569" cy="1340505"/>
          </a:xfrm>
          <a:prstGeom prst="rect">
            <a:avLst/>
          </a:prstGeom>
        </p:spPr>
      </p:pic>
      <p:pic>
        <p:nvPicPr>
          <p:cNvPr id="15" name="Imagem 14">
            <a:extLst>
              <a:ext uri="{FF2B5EF4-FFF2-40B4-BE49-F238E27FC236}">
                <a16:creationId xmlns:a16="http://schemas.microsoft.com/office/drawing/2014/main" id="{59EF7266-E820-496A-9841-3B14D7CC61DC}"/>
              </a:ext>
            </a:extLst>
          </p:cNvPr>
          <p:cNvPicPr>
            <a:picLocks noChangeAspect="1"/>
          </p:cNvPicPr>
          <p:nvPr/>
        </p:nvPicPr>
        <p:blipFill>
          <a:blip r:embed="rId7"/>
          <a:stretch>
            <a:fillRect/>
          </a:stretch>
        </p:blipFill>
        <p:spPr>
          <a:xfrm>
            <a:off x="10413069" y="2854550"/>
            <a:ext cx="1477130" cy="1471383"/>
          </a:xfrm>
          <a:prstGeom prst="rect">
            <a:avLst/>
          </a:prstGeom>
        </p:spPr>
      </p:pic>
      <p:pic>
        <p:nvPicPr>
          <p:cNvPr id="17" name="Imagem 16" descr="Uma imagem contendo objeto&#10;&#10;Descrição gerada automaticamente">
            <a:extLst>
              <a:ext uri="{FF2B5EF4-FFF2-40B4-BE49-F238E27FC236}">
                <a16:creationId xmlns:a16="http://schemas.microsoft.com/office/drawing/2014/main" id="{E609E85E-28F7-49E7-B22F-12B8E8B22B0C}"/>
              </a:ext>
            </a:extLst>
          </p:cNvPr>
          <p:cNvPicPr>
            <a:picLocks noChangeAspect="1"/>
          </p:cNvPicPr>
          <p:nvPr/>
        </p:nvPicPr>
        <p:blipFill>
          <a:blip r:embed="rId8"/>
          <a:stretch>
            <a:fillRect/>
          </a:stretch>
        </p:blipFill>
        <p:spPr>
          <a:xfrm>
            <a:off x="6437436" y="5390944"/>
            <a:ext cx="2976562" cy="860412"/>
          </a:xfrm>
          <a:prstGeom prst="rect">
            <a:avLst/>
          </a:prstGeom>
        </p:spPr>
      </p:pic>
      <p:pic>
        <p:nvPicPr>
          <p:cNvPr id="19" name="Imagem 18" descr="Uma imagem contendo objeto, kit de primeiros socorros&#10;&#10;Descrição gerada automaticamente">
            <a:extLst>
              <a:ext uri="{FF2B5EF4-FFF2-40B4-BE49-F238E27FC236}">
                <a16:creationId xmlns:a16="http://schemas.microsoft.com/office/drawing/2014/main" id="{E6F56BA2-DF13-49E7-97B8-0C007DDC2B86}"/>
              </a:ext>
            </a:extLst>
          </p:cNvPr>
          <p:cNvPicPr>
            <a:picLocks noChangeAspect="1"/>
          </p:cNvPicPr>
          <p:nvPr/>
        </p:nvPicPr>
        <p:blipFill>
          <a:blip r:embed="rId9"/>
          <a:stretch>
            <a:fillRect/>
          </a:stretch>
        </p:blipFill>
        <p:spPr>
          <a:xfrm>
            <a:off x="8127475" y="3429279"/>
            <a:ext cx="1729202" cy="1173387"/>
          </a:xfrm>
          <a:prstGeom prst="rect">
            <a:avLst/>
          </a:prstGeom>
        </p:spPr>
      </p:pic>
      <p:pic>
        <p:nvPicPr>
          <p:cNvPr id="21" name="Imagem 20" descr="Uma imagem contendo gráficos vetoriais&#10;&#10;Descrição gerada automaticamente">
            <a:extLst>
              <a:ext uri="{FF2B5EF4-FFF2-40B4-BE49-F238E27FC236}">
                <a16:creationId xmlns:a16="http://schemas.microsoft.com/office/drawing/2014/main" id="{F1A806DF-6158-4EF4-A561-6269A4524A12}"/>
              </a:ext>
            </a:extLst>
          </p:cNvPr>
          <p:cNvPicPr>
            <a:picLocks noChangeAspect="1"/>
          </p:cNvPicPr>
          <p:nvPr/>
        </p:nvPicPr>
        <p:blipFill>
          <a:blip r:embed="rId10"/>
          <a:stretch>
            <a:fillRect/>
          </a:stretch>
        </p:blipFill>
        <p:spPr>
          <a:xfrm>
            <a:off x="5450029" y="3429000"/>
            <a:ext cx="2475688" cy="1721671"/>
          </a:xfrm>
          <a:prstGeom prst="rect">
            <a:avLst/>
          </a:prstGeom>
        </p:spPr>
      </p:pic>
      <p:pic>
        <p:nvPicPr>
          <p:cNvPr id="23" name="Imagem 22">
            <a:extLst>
              <a:ext uri="{FF2B5EF4-FFF2-40B4-BE49-F238E27FC236}">
                <a16:creationId xmlns:a16="http://schemas.microsoft.com/office/drawing/2014/main" id="{A6C4C144-9229-4AF5-9AF0-BF6A5FA9923A}"/>
              </a:ext>
            </a:extLst>
          </p:cNvPr>
          <p:cNvPicPr>
            <a:picLocks noChangeAspect="1"/>
          </p:cNvPicPr>
          <p:nvPr/>
        </p:nvPicPr>
        <p:blipFill>
          <a:blip r:embed="rId11"/>
          <a:stretch>
            <a:fillRect/>
          </a:stretch>
        </p:blipFill>
        <p:spPr>
          <a:xfrm>
            <a:off x="301801" y="3361149"/>
            <a:ext cx="2667000" cy="1089827"/>
          </a:xfrm>
          <a:prstGeom prst="rect">
            <a:avLst/>
          </a:prstGeom>
        </p:spPr>
      </p:pic>
      <p:pic>
        <p:nvPicPr>
          <p:cNvPr id="25" name="Imagem 24" descr="Uma imagem contendo relógio, objeto, verde, medidor&#10;&#10;Descrição gerada automaticamente">
            <a:extLst>
              <a:ext uri="{FF2B5EF4-FFF2-40B4-BE49-F238E27FC236}">
                <a16:creationId xmlns:a16="http://schemas.microsoft.com/office/drawing/2014/main" id="{46AA173A-F220-46A8-BBB7-92F7CA2D28D4}"/>
              </a:ext>
            </a:extLst>
          </p:cNvPr>
          <p:cNvPicPr>
            <a:picLocks noChangeAspect="1"/>
          </p:cNvPicPr>
          <p:nvPr/>
        </p:nvPicPr>
        <p:blipFill>
          <a:blip r:embed="rId12"/>
          <a:stretch>
            <a:fillRect/>
          </a:stretch>
        </p:blipFill>
        <p:spPr>
          <a:xfrm>
            <a:off x="4597455" y="5399419"/>
            <a:ext cx="1498545" cy="1498545"/>
          </a:xfrm>
          <a:prstGeom prst="rect">
            <a:avLst/>
          </a:prstGeom>
        </p:spPr>
      </p:pic>
      <p:pic>
        <p:nvPicPr>
          <p:cNvPr id="27" name="Imagem 26">
            <a:extLst>
              <a:ext uri="{FF2B5EF4-FFF2-40B4-BE49-F238E27FC236}">
                <a16:creationId xmlns:a16="http://schemas.microsoft.com/office/drawing/2014/main" id="{EEB3AB1F-1543-44D3-8D87-B239633E7547}"/>
              </a:ext>
            </a:extLst>
          </p:cNvPr>
          <p:cNvPicPr>
            <a:picLocks noChangeAspect="1"/>
          </p:cNvPicPr>
          <p:nvPr/>
        </p:nvPicPr>
        <p:blipFill>
          <a:blip r:embed="rId13"/>
          <a:stretch>
            <a:fillRect/>
          </a:stretch>
        </p:blipFill>
        <p:spPr>
          <a:xfrm>
            <a:off x="3402993" y="3046038"/>
            <a:ext cx="1340505" cy="1340505"/>
          </a:xfrm>
          <a:prstGeom prst="rect">
            <a:avLst/>
          </a:prstGeom>
        </p:spPr>
      </p:pic>
      <p:pic>
        <p:nvPicPr>
          <p:cNvPr id="29" name="Imagem 28">
            <a:extLst>
              <a:ext uri="{FF2B5EF4-FFF2-40B4-BE49-F238E27FC236}">
                <a16:creationId xmlns:a16="http://schemas.microsoft.com/office/drawing/2014/main" id="{CF65B9C5-1452-48DB-BDB3-F02525284182}"/>
              </a:ext>
            </a:extLst>
          </p:cNvPr>
          <p:cNvPicPr>
            <a:picLocks noChangeAspect="1"/>
          </p:cNvPicPr>
          <p:nvPr/>
        </p:nvPicPr>
        <p:blipFill>
          <a:blip r:embed="rId14"/>
          <a:stretch>
            <a:fillRect/>
          </a:stretch>
        </p:blipFill>
        <p:spPr>
          <a:xfrm>
            <a:off x="883451" y="4649124"/>
            <a:ext cx="1143000" cy="1143000"/>
          </a:xfrm>
          <a:prstGeom prst="rect">
            <a:avLst/>
          </a:prstGeom>
        </p:spPr>
      </p:pic>
      <p:pic>
        <p:nvPicPr>
          <p:cNvPr id="31" name="Imagem 30">
            <a:extLst>
              <a:ext uri="{FF2B5EF4-FFF2-40B4-BE49-F238E27FC236}">
                <a16:creationId xmlns:a16="http://schemas.microsoft.com/office/drawing/2014/main" id="{C59CB842-2ACA-4CAB-A11B-11F4745547AB}"/>
              </a:ext>
            </a:extLst>
          </p:cNvPr>
          <p:cNvPicPr>
            <a:picLocks noChangeAspect="1"/>
          </p:cNvPicPr>
          <p:nvPr/>
        </p:nvPicPr>
        <p:blipFill>
          <a:blip r:embed="rId15"/>
          <a:stretch>
            <a:fillRect/>
          </a:stretch>
        </p:blipFill>
        <p:spPr>
          <a:xfrm>
            <a:off x="190500" y="5821150"/>
            <a:ext cx="2528903" cy="1036850"/>
          </a:xfrm>
          <a:prstGeom prst="rect">
            <a:avLst/>
          </a:prstGeom>
        </p:spPr>
      </p:pic>
      <p:pic>
        <p:nvPicPr>
          <p:cNvPr id="4" name="Picture 3">
            <a:extLst>
              <a:ext uri="{FF2B5EF4-FFF2-40B4-BE49-F238E27FC236}">
                <a16:creationId xmlns:a16="http://schemas.microsoft.com/office/drawing/2014/main" id="{FC09CDE7-D771-45DD-816F-21609E535E47}"/>
              </a:ext>
            </a:extLst>
          </p:cNvPr>
          <p:cNvPicPr>
            <a:picLocks noChangeAspect="1"/>
          </p:cNvPicPr>
          <p:nvPr/>
        </p:nvPicPr>
        <p:blipFill>
          <a:blip r:embed="rId16"/>
          <a:stretch>
            <a:fillRect/>
          </a:stretch>
        </p:blipFill>
        <p:spPr>
          <a:xfrm>
            <a:off x="2185544" y="4421255"/>
            <a:ext cx="2799355" cy="956118"/>
          </a:xfrm>
          <a:prstGeom prst="rect">
            <a:avLst/>
          </a:prstGeom>
        </p:spPr>
      </p:pic>
    </p:spTree>
    <p:extLst>
      <p:ext uri="{BB962C8B-B14F-4D97-AF65-F5344CB8AC3E}">
        <p14:creationId xmlns:p14="http://schemas.microsoft.com/office/powerpoint/2010/main" val="107116489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FC4D79-823E-423C-A0E5-74C976ED154F}"/>
              </a:ext>
            </a:extLst>
          </p:cNvPr>
          <p:cNvSpPr>
            <a:spLocks noGrp="1"/>
          </p:cNvSpPr>
          <p:nvPr>
            <p:ph type="title"/>
          </p:nvPr>
        </p:nvSpPr>
        <p:spPr/>
        <p:txBody>
          <a:bodyPr/>
          <a:lstStyle/>
          <a:p>
            <a:r>
              <a:rPr lang="pt-BR" dirty="0"/>
              <a:t>Requisitos</a:t>
            </a:r>
          </a:p>
        </p:txBody>
      </p:sp>
      <p:pic>
        <p:nvPicPr>
          <p:cNvPr id="6" name="Imagem 5">
            <a:extLst>
              <a:ext uri="{FF2B5EF4-FFF2-40B4-BE49-F238E27FC236}">
                <a16:creationId xmlns:a16="http://schemas.microsoft.com/office/drawing/2014/main" id="{71619832-166D-4CE4-A94E-4580309BFA63}"/>
              </a:ext>
            </a:extLst>
          </p:cNvPr>
          <p:cNvPicPr>
            <a:picLocks noChangeAspect="1"/>
          </p:cNvPicPr>
          <p:nvPr/>
        </p:nvPicPr>
        <p:blipFill>
          <a:blip r:embed="rId2"/>
          <a:stretch>
            <a:fillRect/>
          </a:stretch>
        </p:blipFill>
        <p:spPr>
          <a:xfrm>
            <a:off x="0" y="1855686"/>
            <a:ext cx="12192000" cy="4573738"/>
          </a:xfrm>
          <a:prstGeom prst="rect">
            <a:avLst/>
          </a:prstGeom>
        </p:spPr>
      </p:pic>
    </p:spTree>
    <p:extLst>
      <p:ext uri="{BB962C8B-B14F-4D97-AF65-F5344CB8AC3E}">
        <p14:creationId xmlns:p14="http://schemas.microsoft.com/office/powerpoint/2010/main" val="151981660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BC38B5-470B-4159-9831-B04DDD844CE6}"/>
              </a:ext>
            </a:extLst>
          </p:cNvPr>
          <p:cNvSpPr>
            <a:spLocks noGrp="1"/>
          </p:cNvSpPr>
          <p:nvPr>
            <p:ph type="title"/>
          </p:nvPr>
        </p:nvSpPr>
        <p:spPr/>
        <p:txBody>
          <a:bodyPr/>
          <a:lstStyle/>
          <a:p>
            <a:r>
              <a:rPr lang="pt-BR" dirty="0"/>
              <a:t>Sprint Backlog</a:t>
            </a:r>
          </a:p>
        </p:txBody>
      </p:sp>
      <p:pic>
        <p:nvPicPr>
          <p:cNvPr id="4" name="Imagem 3">
            <a:extLst>
              <a:ext uri="{FF2B5EF4-FFF2-40B4-BE49-F238E27FC236}">
                <a16:creationId xmlns:a16="http://schemas.microsoft.com/office/drawing/2014/main" id="{E61E6219-4694-41A6-B7C9-A3515A26C769}"/>
              </a:ext>
            </a:extLst>
          </p:cNvPr>
          <p:cNvPicPr>
            <a:picLocks noChangeAspect="1"/>
          </p:cNvPicPr>
          <p:nvPr/>
        </p:nvPicPr>
        <p:blipFill>
          <a:blip r:embed="rId3"/>
          <a:stretch>
            <a:fillRect/>
          </a:stretch>
        </p:blipFill>
        <p:spPr>
          <a:xfrm>
            <a:off x="414193" y="1533525"/>
            <a:ext cx="11581977" cy="5324475"/>
          </a:xfrm>
          <a:prstGeom prst="rect">
            <a:avLst/>
          </a:prstGeom>
        </p:spPr>
      </p:pic>
    </p:spTree>
    <p:extLst>
      <p:ext uri="{BB962C8B-B14F-4D97-AF65-F5344CB8AC3E}">
        <p14:creationId xmlns:p14="http://schemas.microsoft.com/office/powerpoint/2010/main" val="1550271933"/>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Uma imagem contendo kit de primeiros socorros, objeto&#10;&#10;Descrição gerada automaticamente">
            <a:extLst>
              <a:ext uri="{FF2B5EF4-FFF2-40B4-BE49-F238E27FC236}">
                <a16:creationId xmlns:a16="http://schemas.microsoft.com/office/drawing/2014/main" id="{9F2EE745-88E1-4E73-91B1-6CAE0C0A7BA5}"/>
              </a:ext>
            </a:extLst>
          </p:cNvPr>
          <p:cNvPicPr>
            <a:picLocks noChangeAspect="1"/>
          </p:cNvPicPr>
          <p:nvPr/>
        </p:nvPicPr>
        <p:blipFill>
          <a:blip r:embed="rId3"/>
          <a:stretch>
            <a:fillRect/>
          </a:stretch>
        </p:blipFill>
        <p:spPr>
          <a:xfrm>
            <a:off x="5400723" y="2854643"/>
            <a:ext cx="77930" cy="45719"/>
          </a:xfrm>
          <a:prstGeom prst="rect">
            <a:avLst/>
          </a:prstGeom>
        </p:spPr>
      </p:pic>
      <p:pic>
        <p:nvPicPr>
          <p:cNvPr id="8" name="Imagem 7">
            <a:extLst>
              <a:ext uri="{FF2B5EF4-FFF2-40B4-BE49-F238E27FC236}">
                <a16:creationId xmlns:a16="http://schemas.microsoft.com/office/drawing/2014/main" id="{1F751F11-FC5E-48B7-9F3C-F5D2206C1216}"/>
              </a:ext>
            </a:extLst>
          </p:cNvPr>
          <p:cNvPicPr>
            <a:picLocks noChangeAspect="1"/>
          </p:cNvPicPr>
          <p:nvPr/>
        </p:nvPicPr>
        <p:blipFill>
          <a:blip r:embed="rId4"/>
          <a:stretch>
            <a:fillRect/>
          </a:stretch>
        </p:blipFill>
        <p:spPr>
          <a:xfrm>
            <a:off x="10803732" y="6020043"/>
            <a:ext cx="45719" cy="54185"/>
          </a:xfrm>
          <a:prstGeom prst="rect">
            <a:avLst/>
          </a:prstGeom>
        </p:spPr>
      </p:pic>
      <p:pic>
        <p:nvPicPr>
          <p:cNvPr id="9" name="Imagem 8">
            <a:extLst>
              <a:ext uri="{FF2B5EF4-FFF2-40B4-BE49-F238E27FC236}">
                <a16:creationId xmlns:a16="http://schemas.microsoft.com/office/drawing/2014/main" id="{6CBDF92B-009C-4005-A6BB-AAA3F599F914}"/>
              </a:ext>
            </a:extLst>
          </p:cNvPr>
          <p:cNvPicPr>
            <a:picLocks noChangeAspect="1"/>
          </p:cNvPicPr>
          <p:nvPr/>
        </p:nvPicPr>
        <p:blipFill>
          <a:blip r:embed="rId5"/>
          <a:stretch>
            <a:fillRect/>
          </a:stretch>
        </p:blipFill>
        <p:spPr>
          <a:xfrm>
            <a:off x="9098107" y="2640554"/>
            <a:ext cx="74633" cy="45719"/>
          </a:xfrm>
          <a:prstGeom prst="rect">
            <a:avLst/>
          </a:prstGeom>
        </p:spPr>
      </p:pic>
      <p:pic>
        <p:nvPicPr>
          <p:cNvPr id="10" name="Imagem 9">
            <a:extLst>
              <a:ext uri="{FF2B5EF4-FFF2-40B4-BE49-F238E27FC236}">
                <a16:creationId xmlns:a16="http://schemas.microsoft.com/office/drawing/2014/main" id="{62DE481A-E7DE-4748-80E9-038D7A25C07A}"/>
              </a:ext>
            </a:extLst>
          </p:cNvPr>
          <p:cNvPicPr>
            <a:picLocks noChangeAspect="1"/>
          </p:cNvPicPr>
          <p:nvPr/>
        </p:nvPicPr>
        <p:blipFill>
          <a:blip r:embed="rId6"/>
          <a:stretch>
            <a:fillRect/>
          </a:stretch>
        </p:blipFill>
        <p:spPr>
          <a:xfrm>
            <a:off x="746088" y="2377582"/>
            <a:ext cx="148755" cy="45719"/>
          </a:xfrm>
          <a:prstGeom prst="rect">
            <a:avLst/>
          </a:prstGeom>
        </p:spPr>
      </p:pic>
      <p:pic>
        <p:nvPicPr>
          <p:cNvPr id="11" name="Imagem 10">
            <a:extLst>
              <a:ext uri="{FF2B5EF4-FFF2-40B4-BE49-F238E27FC236}">
                <a16:creationId xmlns:a16="http://schemas.microsoft.com/office/drawing/2014/main" id="{6632E0F7-697B-40D4-BFDE-A954FAA1AF34}"/>
              </a:ext>
            </a:extLst>
          </p:cNvPr>
          <p:cNvPicPr>
            <a:picLocks noChangeAspect="1"/>
          </p:cNvPicPr>
          <p:nvPr/>
        </p:nvPicPr>
        <p:blipFill>
          <a:blip r:embed="rId7"/>
          <a:stretch>
            <a:fillRect/>
          </a:stretch>
        </p:blipFill>
        <p:spPr>
          <a:xfrm>
            <a:off x="11070294" y="3751577"/>
            <a:ext cx="45898" cy="45719"/>
          </a:xfrm>
          <a:prstGeom prst="rect">
            <a:avLst/>
          </a:prstGeom>
        </p:spPr>
      </p:pic>
      <p:pic>
        <p:nvPicPr>
          <p:cNvPr id="12" name="Imagem 11" descr="Uma imagem contendo objeto&#10;&#10;Descrição gerada automaticamente">
            <a:extLst>
              <a:ext uri="{FF2B5EF4-FFF2-40B4-BE49-F238E27FC236}">
                <a16:creationId xmlns:a16="http://schemas.microsoft.com/office/drawing/2014/main" id="{A5BD4CBC-243F-4E21-9359-2583706E0420}"/>
              </a:ext>
            </a:extLst>
          </p:cNvPr>
          <p:cNvPicPr>
            <a:picLocks noChangeAspect="1"/>
          </p:cNvPicPr>
          <p:nvPr/>
        </p:nvPicPr>
        <p:blipFill>
          <a:blip r:embed="rId8"/>
          <a:stretch>
            <a:fillRect/>
          </a:stretch>
        </p:blipFill>
        <p:spPr>
          <a:xfrm>
            <a:off x="6847480" y="5925132"/>
            <a:ext cx="158163" cy="45719"/>
          </a:xfrm>
          <a:prstGeom prst="rect">
            <a:avLst/>
          </a:prstGeom>
        </p:spPr>
      </p:pic>
      <p:pic>
        <p:nvPicPr>
          <p:cNvPr id="13" name="Imagem 12" descr="Uma imagem contendo objeto, kit de primeiros socorros&#10;&#10;Descrição gerada automaticamente">
            <a:extLst>
              <a:ext uri="{FF2B5EF4-FFF2-40B4-BE49-F238E27FC236}">
                <a16:creationId xmlns:a16="http://schemas.microsoft.com/office/drawing/2014/main" id="{839ABE05-5271-4677-8BEF-671EEA2E9B3C}"/>
              </a:ext>
            </a:extLst>
          </p:cNvPr>
          <p:cNvPicPr>
            <a:picLocks noChangeAspect="1"/>
          </p:cNvPicPr>
          <p:nvPr/>
        </p:nvPicPr>
        <p:blipFill>
          <a:blip r:embed="rId9"/>
          <a:stretch>
            <a:fillRect/>
          </a:stretch>
        </p:blipFill>
        <p:spPr>
          <a:xfrm>
            <a:off x="8703723" y="4232394"/>
            <a:ext cx="67375" cy="45719"/>
          </a:xfrm>
          <a:prstGeom prst="rect">
            <a:avLst/>
          </a:prstGeom>
        </p:spPr>
      </p:pic>
      <p:pic>
        <p:nvPicPr>
          <p:cNvPr id="14" name="Imagem 13" descr="Uma imagem contendo gráficos vetoriais&#10;&#10;Descrição gerada automaticamente">
            <a:extLst>
              <a:ext uri="{FF2B5EF4-FFF2-40B4-BE49-F238E27FC236}">
                <a16:creationId xmlns:a16="http://schemas.microsoft.com/office/drawing/2014/main" id="{8BB7BDF5-B3FB-4ED2-87FD-9DBA98B52BBC}"/>
              </a:ext>
            </a:extLst>
          </p:cNvPr>
          <p:cNvPicPr>
            <a:picLocks noChangeAspect="1"/>
          </p:cNvPicPr>
          <p:nvPr/>
        </p:nvPicPr>
        <p:blipFill>
          <a:blip r:embed="rId10"/>
          <a:stretch>
            <a:fillRect/>
          </a:stretch>
        </p:blipFill>
        <p:spPr>
          <a:xfrm>
            <a:off x="5883525" y="4646268"/>
            <a:ext cx="65742" cy="45719"/>
          </a:xfrm>
          <a:prstGeom prst="rect">
            <a:avLst/>
          </a:prstGeom>
        </p:spPr>
      </p:pic>
      <p:pic>
        <p:nvPicPr>
          <p:cNvPr id="16" name="Imagem 15" descr="Uma imagem contendo relógio, objeto, verde, medidor&#10;&#10;Descrição gerada automaticamente">
            <a:extLst>
              <a:ext uri="{FF2B5EF4-FFF2-40B4-BE49-F238E27FC236}">
                <a16:creationId xmlns:a16="http://schemas.microsoft.com/office/drawing/2014/main" id="{928529D5-18B2-4DAF-8DBD-7C26BEB77950}"/>
              </a:ext>
            </a:extLst>
          </p:cNvPr>
          <p:cNvPicPr>
            <a:picLocks noChangeAspect="1"/>
          </p:cNvPicPr>
          <p:nvPr/>
        </p:nvPicPr>
        <p:blipFill>
          <a:blip r:embed="rId11"/>
          <a:stretch>
            <a:fillRect/>
          </a:stretch>
        </p:blipFill>
        <p:spPr>
          <a:xfrm>
            <a:off x="4460820" y="6388823"/>
            <a:ext cx="45719" cy="45719"/>
          </a:xfrm>
          <a:prstGeom prst="rect">
            <a:avLst/>
          </a:prstGeom>
        </p:spPr>
      </p:pic>
      <p:sp>
        <p:nvSpPr>
          <p:cNvPr id="20" name="Retângulo 19">
            <a:extLst>
              <a:ext uri="{FF2B5EF4-FFF2-40B4-BE49-F238E27FC236}">
                <a16:creationId xmlns:a16="http://schemas.microsoft.com/office/drawing/2014/main" id="{953D079A-AA5F-4015-97DF-A43C040B5CC3}"/>
              </a:ext>
            </a:extLst>
          </p:cNvPr>
          <p:cNvSpPr/>
          <p:nvPr/>
        </p:nvSpPr>
        <p:spPr>
          <a:xfrm>
            <a:off x="5363527" y="2775775"/>
            <a:ext cx="390536" cy="20345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p:cNvSpPr/>
          <p:nvPr/>
        </p:nvSpPr>
        <p:spPr>
          <a:xfrm>
            <a:off x="304800" y="1741714"/>
            <a:ext cx="1281595" cy="1034061"/>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5363527" y="4278113"/>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3871935" y="5870948"/>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6847479" y="5870948"/>
            <a:ext cx="158163" cy="149095"/>
          </a:xfrm>
          <a:prstGeom prst="rect">
            <a:avLst/>
          </a:prstGeom>
          <a:solidFill>
            <a:srgbClr val="BFD8E7"/>
          </a:solidFill>
          <a:ln>
            <a:solidFill>
              <a:srgbClr val="BFD8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8703723" y="4230001"/>
            <a:ext cx="67375" cy="48112"/>
          </a:xfrm>
          <a:prstGeom prst="rect">
            <a:avLst/>
          </a:prstGeom>
          <a:solidFill>
            <a:srgbClr val="C3C9C9"/>
          </a:solidFill>
          <a:ln>
            <a:solidFill>
              <a:srgbClr val="C3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p:cNvSpPr/>
          <p:nvPr/>
        </p:nvSpPr>
        <p:spPr>
          <a:xfrm>
            <a:off x="10981155" y="3716380"/>
            <a:ext cx="178277" cy="137520"/>
          </a:xfrm>
          <a:prstGeom prst="rect">
            <a:avLst/>
          </a:prstGeom>
          <a:solidFill>
            <a:srgbClr val="EAEBEF"/>
          </a:solidFill>
          <a:ln>
            <a:solidFill>
              <a:srgbClr val="EAE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p:cNvSpPr/>
          <p:nvPr/>
        </p:nvSpPr>
        <p:spPr>
          <a:xfrm>
            <a:off x="10803732" y="5925132"/>
            <a:ext cx="45719" cy="149096"/>
          </a:xfrm>
          <a:prstGeom prst="rect">
            <a:avLst/>
          </a:prstGeom>
          <a:solidFill>
            <a:srgbClr val="EDEEF0"/>
          </a:solidFill>
          <a:ln>
            <a:solidFill>
              <a:srgbClr val="ECE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12"/>
          <a:srcRect l="14533" r="14533"/>
          <a:stretch>
            <a:fillRect/>
          </a:stretch>
        </p:blipFill>
        <p:spPr>
          <a:xfrm>
            <a:off x="6743703" y="16926"/>
            <a:ext cx="5448297" cy="6858000"/>
          </a:xfrm>
          <a:solidFill>
            <a:srgbClr val="EAEBEF"/>
          </a:solidFill>
          <a:ln>
            <a:solidFill>
              <a:srgbClr val="EAEBEF"/>
            </a:solidFill>
          </a:ln>
        </p:spPr>
      </p:pic>
      <p:pic>
        <p:nvPicPr>
          <p:cNvPr id="2" name="Picture 1">
            <a:extLst>
              <a:ext uri="{FF2B5EF4-FFF2-40B4-BE49-F238E27FC236}">
                <a16:creationId xmlns:a16="http://schemas.microsoft.com/office/drawing/2014/main" id="{00642552-7AEB-4AFD-8B58-1C5968DE51A1}"/>
              </a:ext>
            </a:extLst>
          </p:cNvPr>
          <p:cNvPicPr>
            <a:picLocks noChangeAspect="1"/>
          </p:cNvPicPr>
          <p:nvPr/>
        </p:nvPicPr>
        <p:blipFill>
          <a:blip r:embed="rId13"/>
          <a:stretch>
            <a:fillRect/>
          </a:stretch>
        </p:blipFill>
        <p:spPr>
          <a:xfrm>
            <a:off x="282779" y="2691989"/>
            <a:ext cx="6363588" cy="981212"/>
          </a:xfrm>
          <a:prstGeom prst="rect">
            <a:avLst/>
          </a:prstGeom>
        </p:spPr>
      </p:pic>
    </p:spTree>
    <p:extLst>
      <p:ext uri="{BB962C8B-B14F-4D97-AF65-F5344CB8AC3E}">
        <p14:creationId xmlns:p14="http://schemas.microsoft.com/office/powerpoint/2010/main" val="455220785"/>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1C520-6113-438E-8DB2-7E96B934382A}"/>
              </a:ext>
            </a:extLst>
          </p:cNvPr>
          <p:cNvPicPr>
            <a:picLocks noChangeAspect="1"/>
          </p:cNvPicPr>
          <p:nvPr/>
        </p:nvPicPr>
        <p:blipFill>
          <a:blip r:embed="rId2"/>
          <a:stretch>
            <a:fillRect/>
          </a:stretch>
        </p:blipFill>
        <p:spPr>
          <a:xfrm>
            <a:off x="1632914" y="3057473"/>
            <a:ext cx="8926171" cy="743054"/>
          </a:xfrm>
          <a:prstGeom prst="rect">
            <a:avLst/>
          </a:prstGeom>
        </p:spPr>
      </p:pic>
    </p:spTree>
    <p:extLst>
      <p:ext uri="{BB962C8B-B14F-4D97-AF65-F5344CB8AC3E}">
        <p14:creationId xmlns:p14="http://schemas.microsoft.com/office/powerpoint/2010/main" val="254973834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31434F-F5E5-4957-A030-E76CB2F323E7}"/>
              </a:ext>
            </a:extLst>
          </p:cNvPr>
          <p:cNvSpPr>
            <a:spLocks noGrp="1"/>
          </p:cNvSpPr>
          <p:nvPr>
            <p:ph type="title"/>
          </p:nvPr>
        </p:nvSpPr>
        <p:spPr/>
        <p:txBody>
          <a:bodyPr/>
          <a:lstStyle/>
          <a:p>
            <a:pPr algn="ctr"/>
            <a:r>
              <a:rPr lang="pt-BR" dirty="0" err="1"/>
              <a:t>Low</a:t>
            </a:r>
            <a:r>
              <a:rPr lang="pt-BR" dirty="0"/>
              <a:t> </a:t>
            </a:r>
            <a:r>
              <a:rPr lang="pt-BR" dirty="0" err="1"/>
              <a:t>Level</a:t>
            </a:r>
            <a:r>
              <a:rPr lang="pt-BR" dirty="0"/>
              <a:t> Design</a:t>
            </a:r>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83" y="1535203"/>
            <a:ext cx="8558113" cy="5186319"/>
          </a:xfrm>
          <a:prstGeom prst="rect">
            <a:avLst/>
          </a:prstGeom>
        </p:spPr>
      </p:pic>
    </p:spTree>
    <p:extLst>
      <p:ext uri="{BB962C8B-B14F-4D97-AF65-F5344CB8AC3E}">
        <p14:creationId xmlns:p14="http://schemas.microsoft.com/office/powerpoint/2010/main" val="267665090"/>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F266DA-3B42-47ED-8D04-E2101F1D7797}"/>
              </a:ext>
            </a:extLst>
          </p:cNvPr>
          <p:cNvPicPr>
            <a:picLocks noChangeAspect="1"/>
          </p:cNvPicPr>
          <p:nvPr/>
        </p:nvPicPr>
        <p:blipFill>
          <a:blip r:embed="rId2"/>
          <a:stretch>
            <a:fillRect/>
          </a:stretch>
        </p:blipFill>
        <p:spPr>
          <a:xfrm>
            <a:off x="3167063" y="1552359"/>
            <a:ext cx="5857874" cy="5305641"/>
          </a:xfrm>
          <a:prstGeom prst="rect">
            <a:avLst/>
          </a:prstGeom>
        </p:spPr>
      </p:pic>
    </p:spTree>
    <p:extLst>
      <p:ext uri="{BB962C8B-B14F-4D97-AF65-F5344CB8AC3E}">
        <p14:creationId xmlns:p14="http://schemas.microsoft.com/office/powerpoint/2010/main" val="2970963044"/>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105C9A-20D0-4A00-9D0A-A8B3207BAE62}"/>
              </a:ext>
            </a:extLst>
          </p:cNvPr>
          <p:cNvSpPr>
            <a:spLocks noGrp="1"/>
          </p:cNvSpPr>
          <p:nvPr>
            <p:ph type="title"/>
          </p:nvPr>
        </p:nvSpPr>
        <p:spPr/>
        <p:txBody>
          <a:bodyPr/>
          <a:lstStyle/>
          <a:p>
            <a:r>
              <a:rPr lang="pt-BR" dirty="0"/>
              <a:t>Demonstração do Site</a:t>
            </a:r>
          </a:p>
        </p:txBody>
      </p:sp>
      <p:pic>
        <p:nvPicPr>
          <p:cNvPr id="6" name="Imagem 5">
            <a:extLst>
              <a:ext uri="{FF2B5EF4-FFF2-40B4-BE49-F238E27FC236}">
                <a16:creationId xmlns:a16="http://schemas.microsoft.com/office/drawing/2014/main" id="{6040BF6C-836F-477C-9527-4A158F86F927}"/>
              </a:ext>
            </a:extLst>
          </p:cNvPr>
          <p:cNvPicPr>
            <a:picLocks noChangeAspect="1"/>
          </p:cNvPicPr>
          <p:nvPr/>
        </p:nvPicPr>
        <p:blipFill>
          <a:blip r:embed="rId2"/>
          <a:stretch>
            <a:fillRect/>
          </a:stretch>
        </p:blipFill>
        <p:spPr>
          <a:xfrm>
            <a:off x="3228975" y="2098323"/>
            <a:ext cx="5462586" cy="4247367"/>
          </a:xfrm>
          <a:prstGeom prst="rect">
            <a:avLst/>
          </a:prstGeom>
        </p:spPr>
      </p:pic>
      <p:pic>
        <p:nvPicPr>
          <p:cNvPr id="7" name="Imagem 6">
            <a:extLst>
              <a:ext uri="{FF2B5EF4-FFF2-40B4-BE49-F238E27FC236}">
                <a16:creationId xmlns:a16="http://schemas.microsoft.com/office/drawing/2014/main" id="{B456F8B9-E304-4FA4-9D1F-1087B7A3001E}"/>
              </a:ext>
            </a:extLst>
          </p:cNvPr>
          <p:cNvPicPr>
            <a:picLocks noChangeAspect="1"/>
          </p:cNvPicPr>
          <p:nvPr/>
        </p:nvPicPr>
        <p:blipFill rotWithShape="1">
          <a:blip r:embed="rId3"/>
          <a:srcRect l="4270" r="4358"/>
          <a:stretch/>
        </p:blipFill>
        <p:spPr>
          <a:xfrm>
            <a:off x="3428999" y="2314935"/>
            <a:ext cx="5057775" cy="2499954"/>
          </a:xfrm>
          <a:prstGeom prst="rect">
            <a:avLst/>
          </a:prstGeom>
        </p:spPr>
      </p:pic>
      <p:pic>
        <p:nvPicPr>
          <p:cNvPr id="9" name="Imagem 8">
            <a:hlinkClick r:id="rId4"/>
            <a:extLst>
              <a:ext uri="{FF2B5EF4-FFF2-40B4-BE49-F238E27FC236}">
                <a16:creationId xmlns:a16="http://schemas.microsoft.com/office/drawing/2014/main" id="{7BE65E1B-1953-4D07-BFEE-856D780396B5}"/>
              </a:ext>
            </a:extLst>
          </p:cNvPr>
          <p:cNvPicPr>
            <a:picLocks noChangeAspect="1"/>
          </p:cNvPicPr>
          <p:nvPr/>
        </p:nvPicPr>
        <p:blipFill>
          <a:blip r:embed="rId5">
            <a:duotone>
              <a:schemeClr val="accent2">
                <a:shade val="45000"/>
                <a:satMod val="135000"/>
              </a:schemeClr>
              <a:prstClr val="white"/>
            </a:duotone>
          </a:blip>
          <a:stretch>
            <a:fillRect/>
          </a:stretch>
        </p:blipFill>
        <p:spPr>
          <a:xfrm>
            <a:off x="5295470" y="2764382"/>
            <a:ext cx="1601060" cy="1601060"/>
          </a:xfrm>
          <a:prstGeom prst="rect">
            <a:avLst/>
          </a:prstGeom>
        </p:spPr>
      </p:pic>
    </p:spTree>
    <p:extLst>
      <p:ext uri="{BB962C8B-B14F-4D97-AF65-F5344CB8AC3E}">
        <p14:creationId xmlns:p14="http://schemas.microsoft.com/office/powerpoint/2010/main" val="74639065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dirty="0"/>
              <a:t>Membros do Grupo</a:t>
            </a:r>
          </a:p>
        </p:txBody>
      </p:sp>
      <p:sp>
        <p:nvSpPr>
          <p:cNvPr id="3" name="Espaço reservado para conteúdo 2"/>
          <p:cNvSpPr>
            <a:spLocks noGrp="1"/>
          </p:cNvSpPr>
          <p:nvPr>
            <p:ph idx="1"/>
          </p:nvPr>
        </p:nvSpPr>
        <p:spPr>
          <a:xfrm>
            <a:off x="6975427" y="2767013"/>
            <a:ext cx="4327478" cy="2462213"/>
          </a:xfrm>
        </p:spPr>
        <p:txBody>
          <a:bodyPr rtlCol="0"/>
          <a:lstStyle/>
          <a:p>
            <a:pPr algn="just" rtl="0">
              <a:lnSpc>
                <a:spcPct val="150000"/>
              </a:lnSpc>
              <a:buBlip>
                <a:blip r:embed="rId3"/>
              </a:buBlip>
            </a:pPr>
            <a:r>
              <a:rPr lang="pt-BR" dirty="0"/>
              <a:t>Leticia Lago</a:t>
            </a:r>
          </a:p>
          <a:p>
            <a:pPr algn="just" rtl="0">
              <a:lnSpc>
                <a:spcPct val="150000"/>
              </a:lnSpc>
              <a:buBlip>
                <a:blip r:embed="rId3"/>
              </a:buBlip>
            </a:pPr>
            <a:r>
              <a:rPr lang="pt-BR" dirty="0"/>
              <a:t>Natália Medina</a:t>
            </a:r>
          </a:p>
          <a:p>
            <a:pPr algn="just" rtl="0">
              <a:lnSpc>
                <a:spcPct val="150000"/>
              </a:lnSpc>
              <a:buBlip>
                <a:blip r:embed="rId3"/>
              </a:buBlip>
            </a:pPr>
            <a:r>
              <a:rPr lang="pt-BR" dirty="0"/>
              <a:t>Vitor Leonardo</a:t>
            </a:r>
          </a:p>
        </p:txBody>
      </p:sp>
      <p:sp>
        <p:nvSpPr>
          <p:cNvPr id="4" name="Espaço reservado para conteúdo 2"/>
          <p:cNvSpPr txBox="1">
            <a:spLocks/>
          </p:cNvSpPr>
          <p:nvPr/>
        </p:nvSpPr>
        <p:spPr>
          <a:xfrm>
            <a:off x="1768522" y="2767013"/>
            <a:ext cx="4327478" cy="2205038"/>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a:lnSpc>
                <a:spcPct val="150000"/>
              </a:lnSpc>
              <a:buBlip>
                <a:blip r:embed="rId3"/>
              </a:buBlip>
            </a:pPr>
            <a:r>
              <a:rPr lang="pt-BR" dirty="0"/>
              <a:t>Adriana </a:t>
            </a:r>
            <a:r>
              <a:rPr lang="pt-BR" dirty="0" err="1"/>
              <a:t>Elva</a:t>
            </a:r>
            <a:r>
              <a:rPr lang="pt-BR" dirty="0"/>
              <a:t> </a:t>
            </a:r>
          </a:p>
          <a:p>
            <a:pPr>
              <a:lnSpc>
                <a:spcPct val="150000"/>
              </a:lnSpc>
              <a:buBlip>
                <a:blip r:embed="rId3"/>
              </a:buBlip>
            </a:pPr>
            <a:r>
              <a:rPr lang="pt-BR" dirty="0"/>
              <a:t>Fernanda Esteves</a:t>
            </a:r>
          </a:p>
          <a:p>
            <a:pPr>
              <a:lnSpc>
                <a:spcPct val="150000"/>
              </a:lnSpc>
              <a:buBlip>
                <a:blip r:embed="rId3"/>
              </a:buBlip>
            </a:pPr>
            <a:r>
              <a:rPr lang="pt-BR" dirty="0"/>
              <a:t>Gustavo Henrique</a:t>
            </a:r>
          </a:p>
        </p:txBody>
      </p:sp>
      <p:pic>
        <p:nvPicPr>
          <p:cNvPr id="6" name="Imagem 5">
            <a:extLst>
              <a:ext uri="{FF2B5EF4-FFF2-40B4-BE49-F238E27FC236}">
                <a16:creationId xmlns:a16="http://schemas.microsoft.com/office/drawing/2014/main" id="{9A536BC0-71D5-493A-AC82-8C238B612FD9}"/>
              </a:ext>
            </a:extLst>
          </p:cNvPr>
          <p:cNvPicPr>
            <a:picLocks noChangeAspect="1"/>
          </p:cNvPicPr>
          <p:nvPr/>
        </p:nvPicPr>
        <p:blipFill>
          <a:blip r:embed="rId4"/>
          <a:stretch>
            <a:fillRect/>
          </a:stretch>
        </p:blipFill>
        <p:spPr>
          <a:xfrm>
            <a:off x="9740158" y="6109652"/>
            <a:ext cx="2312884" cy="482321"/>
          </a:xfrm>
          <a:prstGeom prst="rect">
            <a:avLst/>
          </a:prstGeom>
        </p:spPr>
      </p:pic>
    </p:spTree>
    <p:extLst>
      <p:ext uri="{BB962C8B-B14F-4D97-AF65-F5344CB8AC3E}">
        <p14:creationId xmlns:p14="http://schemas.microsoft.com/office/powerpoint/2010/main" val="363987235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09F1CF-8171-46C5-90DA-3BAD2DA55A53}"/>
              </a:ext>
            </a:extLst>
          </p:cNvPr>
          <p:cNvSpPr>
            <a:spLocks noGrp="1"/>
          </p:cNvSpPr>
          <p:nvPr>
            <p:ph type="title"/>
          </p:nvPr>
        </p:nvSpPr>
        <p:spPr/>
        <p:txBody>
          <a:bodyPr/>
          <a:lstStyle/>
          <a:p>
            <a:r>
              <a:rPr lang="pt-BR" dirty="0"/>
              <a:t>Plano de Homologação – Premissas </a:t>
            </a:r>
          </a:p>
        </p:txBody>
      </p:sp>
      <p:pic>
        <p:nvPicPr>
          <p:cNvPr id="4" name="Imagem 3">
            <a:extLst>
              <a:ext uri="{FF2B5EF4-FFF2-40B4-BE49-F238E27FC236}">
                <a16:creationId xmlns:a16="http://schemas.microsoft.com/office/drawing/2014/main" id="{DEC9F8B3-C239-43AC-BAE7-68648646350C}"/>
              </a:ext>
            </a:extLst>
          </p:cNvPr>
          <p:cNvPicPr>
            <a:picLocks noChangeAspect="1"/>
          </p:cNvPicPr>
          <p:nvPr/>
        </p:nvPicPr>
        <p:blipFill>
          <a:blip r:embed="rId2"/>
          <a:stretch>
            <a:fillRect/>
          </a:stretch>
        </p:blipFill>
        <p:spPr>
          <a:xfrm>
            <a:off x="0" y="1434630"/>
            <a:ext cx="12192000" cy="5520906"/>
          </a:xfrm>
          <a:prstGeom prst="rect">
            <a:avLst/>
          </a:prstGeom>
        </p:spPr>
      </p:pic>
    </p:spTree>
    <p:extLst>
      <p:ext uri="{BB962C8B-B14F-4D97-AF65-F5344CB8AC3E}">
        <p14:creationId xmlns:p14="http://schemas.microsoft.com/office/powerpoint/2010/main" val="2765594919"/>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09F1CF-8171-46C5-90DA-3BAD2DA55A53}"/>
              </a:ext>
            </a:extLst>
          </p:cNvPr>
          <p:cNvSpPr>
            <a:spLocks noGrp="1"/>
          </p:cNvSpPr>
          <p:nvPr>
            <p:ph type="title"/>
          </p:nvPr>
        </p:nvSpPr>
        <p:spPr/>
        <p:txBody>
          <a:bodyPr/>
          <a:lstStyle/>
          <a:p>
            <a:r>
              <a:rPr lang="pt-BR" dirty="0"/>
              <a:t>Plano de Homologação – Checklist de Funcionalidades</a:t>
            </a:r>
          </a:p>
        </p:txBody>
      </p:sp>
      <p:pic>
        <p:nvPicPr>
          <p:cNvPr id="4" name="Imagem 3">
            <a:extLst>
              <a:ext uri="{FF2B5EF4-FFF2-40B4-BE49-F238E27FC236}">
                <a16:creationId xmlns:a16="http://schemas.microsoft.com/office/drawing/2014/main" id="{05F94BA1-6576-44F7-BC66-6C1510D63181}"/>
              </a:ext>
            </a:extLst>
          </p:cNvPr>
          <p:cNvPicPr>
            <a:picLocks noChangeAspect="1"/>
          </p:cNvPicPr>
          <p:nvPr/>
        </p:nvPicPr>
        <p:blipFill>
          <a:blip r:embed="rId2"/>
          <a:stretch>
            <a:fillRect/>
          </a:stretch>
        </p:blipFill>
        <p:spPr>
          <a:xfrm>
            <a:off x="719400" y="1463040"/>
            <a:ext cx="10654329" cy="5139826"/>
          </a:xfrm>
          <a:prstGeom prst="rect">
            <a:avLst/>
          </a:prstGeom>
        </p:spPr>
      </p:pic>
    </p:spTree>
    <p:extLst>
      <p:ext uri="{BB962C8B-B14F-4D97-AF65-F5344CB8AC3E}">
        <p14:creationId xmlns:p14="http://schemas.microsoft.com/office/powerpoint/2010/main" val="830742344"/>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09F1CF-8171-46C5-90DA-3BAD2DA55A53}"/>
              </a:ext>
            </a:extLst>
          </p:cNvPr>
          <p:cNvSpPr>
            <a:spLocks noGrp="1"/>
          </p:cNvSpPr>
          <p:nvPr>
            <p:ph type="title"/>
          </p:nvPr>
        </p:nvSpPr>
        <p:spPr/>
        <p:txBody>
          <a:bodyPr/>
          <a:lstStyle/>
          <a:p>
            <a:r>
              <a:rPr lang="pt-BR" dirty="0"/>
              <a:t>Cenários de testes </a:t>
            </a:r>
          </a:p>
        </p:txBody>
      </p:sp>
      <p:pic>
        <p:nvPicPr>
          <p:cNvPr id="3" name="Imagem 2">
            <a:extLst>
              <a:ext uri="{FF2B5EF4-FFF2-40B4-BE49-F238E27FC236}">
                <a16:creationId xmlns:a16="http://schemas.microsoft.com/office/drawing/2014/main" id="{C91481C1-C620-4E03-BCF6-1B58CF63C3B1}"/>
              </a:ext>
            </a:extLst>
          </p:cNvPr>
          <p:cNvPicPr>
            <a:picLocks noChangeAspect="1"/>
          </p:cNvPicPr>
          <p:nvPr/>
        </p:nvPicPr>
        <p:blipFill>
          <a:blip r:embed="rId2"/>
          <a:stretch>
            <a:fillRect/>
          </a:stretch>
        </p:blipFill>
        <p:spPr>
          <a:xfrm>
            <a:off x="0" y="2100455"/>
            <a:ext cx="12192000" cy="4228714"/>
          </a:xfrm>
          <a:prstGeom prst="rect">
            <a:avLst/>
          </a:prstGeom>
        </p:spPr>
      </p:pic>
    </p:spTree>
    <p:extLst>
      <p:ext uri="{BB962C8B-B14F-4D97-AF65-F5344CB8AC3E}">
        <p14:creationId xmlns:p14="http://schemas.microsoft.com/office/powerpoint/2010/main" val="218329561"/>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Uma imagem contendo kit de primeiros socorros, objeto&#10;&#10;Descrição gerada automaticamente">
            <a:extLst>
              <a:ext uri="{FF2B5EF4-FFF2-40B4-BE49-F238E27FC236}">
                <a16:creationId xmlns:a16="http://schemas.microsoft.com/office/drawing/2014/main" id="{9F2EE745-88E1-4E73-91B1-6CAE0C0A7BA5}"/>
              </a:ext>
            </a:extLst>
          </p:cNvPr>
          <p:cNvPicPr>
            <a:picLocks noChangeAspect="1"/>
          </p:cNvPicPr>
          <p:nvPr/>
        </p:nvPicPr>
        <p:blipFill>
          <a:blip r:embed="rId3"/>
          <a:stretch>
            <a:fillRect/>
          </a:stretch>
        </p:blipFill>
        <p:spPr>
          <a:xfrm>
            <a:off x="5400723" y="2854643"/>
            <a:ext cx="77930" cy="45719"/>
          </a:xfrm>
          <a:prstGeom prst="rect">
            <a:avLst/>
          </a:prstGeom>
        </p:spPr>
      </p:pic>
      <p:pic>
        <p:nvPicPr>
          <p:cNvPr id="8" name="Imagem 7">
            <a:extLst>
              <a:ext uri="{FF2B5EF4-FFF2-40B4-BE49-F238E27FC236}">
                <a16:creationId xmlns:a16="http://schemas.microsoft.com/office/drawing/2014/main" id="{1F751F11-FC5E-48B7-9F3C-F5D2206C1216}"/>
              </a:ext>
            </a:extLst>
          </p:cNvPr>
          <p:cNvPicPr>
            <a:picLocks noChangeAspect="1"/>
          </p:cNvPicPr>
          <p:nvPr/>
        </p:nvPicPr>
        <p:blipFill>
          <a:blip r:embed="rId4"/>
          <a:stretch>
            <a:fillRect/>
          </a:stretch>
        </p:blipFill>
        <p:spPr>
          <a:xfrm>
            <a:off x="10803732" y="6020043"/>
            <a:ext cx="45719" cy="54185"/>
          </a:xfrm>
          <a:prstGeom prst="rect">
            <a:avLst/>
          </a:prstGeom>
        </p:spPr>
      </p:pic>
      <p:pic>
        <p:nvPicPr>
          <p:cNvPr id="9" name="Imagem 8">
            <a:extLst>
              <a:ext uri="{FF2B5EF4-FFF2-40B4-BE49-F238E27FC236}">
                <a16:creationId xmlns:a16="http://schemas.microsoft.com/office/drawing/2014/main" id="{6CBDF92B-009C-4005-A6BB-AAA3F599F914}"/>
              </a:ext>
            </a:extLst>
          </p:cNvPr>
          <p:cNvPicPr>
            <a:picLocks noChangeAspect="1"/>
          </p:cNvPicPr>
          <p:nvPr/>
        </p:nvPicPr>
        <p:blipFill>
          <a:blip r:embed="rId5"/>
          <a:stretch>
            <a:fillRect/>
          </a:stretch>
        </p:blipFill>
        <p:spPr>
          <a:xfrm>
            <a:off x="9098107" y="2640554"/>
            <a:ext cx="74633" cy="45719"/>
          </a:xfrm>
          <a:prstGeom prst="rect">
            <a:avLst/>
          </a:prstGeom>
        </p:spPr>
      </p:pic>
      <p:pic>
        <p:nvPicPr>
          <p:cNvPr id="10" name="Imagem 9">
            <a:extLst>
              <a:ext uri="{FF2B5EF4-FFF2-40B4-BE49-F238E27FC236}">
                <a16:creationId xmlns:a16="http://schemas.microsoft.com/office/drawing/2014/main" id="{62DE481A-E7DE-4748-80E9-038D7A25C07A}"/>
              </a:ext>
            </a:extLst>
          </p:cNvPr>
          <p:cNvPicPr>
            <a:picLocks noChangeAspect="1"/>
          </p:cNvPicPr>
          <p:nvPr/>
        </p:nvPicPr>
        <p:blipFill>
          <a:blip r:embed="rId6"/>
          <a:stretch>
            <a:fillRect/>
          </a:stretch>
        </p:blipFill>
        <p:spPr>
          <a:xfrm>
            <a:off x="746088" y="2377582"/>
            <a:ext cx="148755" cy="45719"/>
          </a:xfrm>
          <a:prstGeom prst="rect">
            <a:avLst/>
          </a:prstGeom>
        </p:spPr>
      </p:pic>
      <p:pic>
        <p:nvPicPr>
          <p:cNvPr id="11" name="Imagem 10">
            <a:extLst>
              <a:ext uri="{FF2B5EF4-FFF2-40B4-BE49-F238E27FC236}">
                <a16:creationId xmlns:a16="http://schemas.microsoft.com/office/drawing/2014/main" id="{6632E0F7-697B-40D4-BFDE-A954FAA1AF34}"/>
              </a:ext>
            </a:extLst>
          </p:cNvPr>
          <p:cNvPicPr>
            <a:picLocks noChangeAspect="1"/>
          </p:cNvPicPr>
          <p:nvPr/>
        </p:nvPicPr>
        <p:blipFill>
          <a:blip r:embed="rId7"/>
          <a:stretch>
            <a:fillRect/>
          </a:stretch>
        </p:blipFill>
        <p:spPr>
          <a:xfrm>
            <a:off x="11070294" y="3751577"/>
            <a:ext cx="45898" cy="45719"/>
          </a:xfrm>
          <a:prstGeom prst="rect">
            <a:avLst/>
          </a:prstGeom>
        </p:spPr>
      </p:pic>
      <p:pic>
        <p:nvPicPr>
          <p:cNvPr id="12" name="Imagem 11" descr="Uma imagem contendo objeto&#10;&#10;Descrição gerada automaticamente">
            <a:extLst>
              <a:ext uri="{FF2B5EF4-FFF2-40B4-BE49-F238E27FC236}">
                <a16:creationId xmlns:a16="http://schemas.microsoft.com/office/drawing/2014/main" id="{A5BD4CBC-243F-4E21-9359-2583706E0420}"/>
              </a:ext>
            </a:extLst>
          </p:cNvPr>
          <p:cNvPicPr>
            <a:picLocks noChangeAspect="1"/>
          </p:cNvPicPr>
          <p:nvPr/>
        </p:nvPicPr>
        <p:blipFill>
          <a:blip r:embed="rId8"/>
          <a:stretch>
            <a:fillRect/>
          </a:stretch>
        </p:blipFill>
        <p:spPr>
          <a:xfrm>
            <a:off x="6847480" y="5925132"/>
            <a:ext cx="158163" cy="45719"/>
          </a:xfrm>
          <a:prstGeom prst="rect">
            <a:avLst/>
          </a:prstGeom>
        </p:spPr>
      </p:pic>
      <p:pic>
        <p:nvPicPr>
          <p:cNvPr id="13" name="Imagem 12" descr="Uma imagem contendo objeto, kit de primeiros socorros&#10;&#10;Descrição gerada automaticamente">
            <a:extLst>
              <a:ext uri="{FF2B5EF4-FFF2-40B4-BE49-F238E27FC236}">
                <a16:creationId xmlns:a16="http://schemas.microsoft.com/office/drawing/2014/main" id="{839ABE05-5271-4677-8BEF-671EEA2E9B3C}"/>
              </a:ext>
            </a:extLst>
          </p:cNvPr>
          <p:cNvPicPr>
            <a:picLocks noChangeAspect="1"/>
          </p:cNvPicPr>
          <p:nvPr/>
        </p:nvPicPr>
        <p:blipFill>
          <a:blip r:embed="rId9"/>
          <a:stretch>
            <a:fillRect/>
          </a:stretch>
        </p:blipFill>
        <p:spPr>
          <a:xfrm>
            <a:off x="8703723" y="4232394"/>
            <a:ext cx="67375" cy="45719"/>
          </a:xfrm>
          <a:prstGeom prst="rect">
            <a:avLst/>
          </a:prstGeom>
        </p:spPr>
      </p:pic>
      <p:pic>
        <p:nvPicPr>
          <p:cNvPr id="14" name="Imagem 13" descr="Uma imagem contendo gráficos vetoriais&#10;&#10;Descrição gerada automaticamente">
            <a:extLst>
              <a:ext uri="{FF2B5EF4-FFF2-40B4-BE49-F238E27FC236}">
                <a16:creationId xmlns:a16="http://schemas.microsoft.com/office/drawing/2014/main" id="{8BB7BDF5-B3FB-4ED2-87FD-9DBA98B52BBC}"/>
              </a:ext>
            </a:extLst>
          </p:cNvPr>
          <p:cNvPicPr>
            <a:picLocks noChangeAspect="1"/>
          </p:cNvPicPr>
          <p:nvPr/>
        </p:nvPicPr>
        <p:blipFill>
          <a:blip r:embed="rId10"/>
          <a:stretch>
            <a:fillRect/>
          </a:stretch>
        </p:blipFill>
        <p:spPr>
          <a:xfrm>
            <a:off x="5883525" y="4646268"/>
            <a:ext cx="65742" cy="45719"/>
          </a:xfrm>
          <a:prstGeom prst="rect">
            <a:avLst/>
          </a:prstGeom>
        </p:spPr>
      </p:pic>
      <p:pic>
        <p:nvPicPr>
          <p:cNvPr id="16" name="Imagem 15" descr="Uma imagem contendo relógio, objeto, verde, medidor&#10;&#10;Descrição gerada automaticamente">
            <a:extLst>
              <a:ext uri="{FF2B5EF4-FFF2-40B4-BE49-F238E27FC236}">
                <a16:creationId xmlns:a16="http://schemas.microsoft.com/office/drawing/2014/main" id="{928529D5-18B2-4DAF-8DBD-7C26BEB77950}"/>
              </a:ext>
            </a:extLst>
          </p:cNvPr>
          <p:cNvPicPr>
            <a:picLocks noChangeAspect="1"/>
          </p:cNvPicPr>
          <p:nvPr/>
        </p:nvPicPr>
        <p:blipFill>
          <a:blip r:embed="rId11"/>
          <a:stretch>
            <a:fillRect/>
          </a:stretch>
        </p:blipFill>
        <p:spPr>
          <a:xfrm>
            <a:off x="4460820" y="6388823"/>
            <a:ext cx="45719" cy="45719"/>
          </a:xfrm>
          <a:prstGeom prst="rect">
            <a:avLst/>
          </a:prstGeom>
        </p:spPr>
      </p:pic>
      <p:sp>
        <p:nvSpPr>
          <p:cNvPr id="20" name="Retângulo 19">
            <a:extLst>
              <a:ext uri="{FF2B5EF4-FFF2-40B4-BE49-F238E27FC236}">
                <a16:creationId xmlns:a16="http://schemas.microsoft.com/office/drawing/2014/main" id="{953D079A-AA5F-4015-97DF-A43C040B5CC3}"/>
              </a:ext>
            </a:extLst>
          </p:cNvPr>
          <p:cNvSpPr/>
          <p:nvPr/>
        </p:nvSpPr>
        <p:spPr>
          <a:xfrm>
            <a:off x="5363527" y="2775775"/>
            <a:ext cx="390536" cy="20345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p:cNvSpPr/>
          <p:nvPr/>
        </p:nvSpPr>
        <p:spPr>
          <a:xfrm>
            <a:off x="304800" y="1741714"/>
            <a:ext cx="1281595" cy="1034061"/>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5363527" y="4278113"/>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p:cNvSpPr/>
          <p:nvPr/>
        </p:nvSpPr>
        <p:spPr>
          <a:xfrm>
            <a:off x="3871935" y="5870948"/>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6847479" y="5870948"/>
            <a:ext cx="158163" cy="149095"/>
          </a:xfrm>
          <a:prstGeom prst="rect">
            <a:avLst/>
          </a:prstGeom>
          <a:solidFill>
            <a:srgbClr val="BFD8E7"/>
          </a:solidFill>
          <a:ln>
            <a:solidFill>
              <a:srgbClr val="BFD8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8703723" y="4230001"/>
            <a:ext cx="67375" cy="48112"/>
          </a:xfrm>
          <a:prstGeom prst="rect">
            <a:avLst/>
          </a:prstGeom>
          <a:solidFill>
            <a:srgbClr val="C3C9C9"/>
          </a:solidFill>
          <a:ln>
            <a:solidFill>
              <a:srgbClr val="C3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p:cNvSpPr/>
          <p:nvPr/>
        </p:nvSpPr>
        <p:spPr>
          <a:xfrm>
            <a:off x="10981155" y="3716380"/>
            <a:ext cx="178277" cy="137520"/>
          </a:xfrm>
          <a:prstGeom prst="rect">
            <a:avLst/>
          </a:prstGeom>
          <a:solidFill>
            <a:srgbClr val="EAEBEF"/>
          </a:solidFill>
          <a:ln>
            <a:solidFill>
              <a:srgbClr val="EAE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p:cNvSpPr/>
          <p:nvPr/>
        </p:nvSpPr>
        <p:spPr>
          <a:xfrm>
            <a:off x="10803732" y="5925132"/>
            <a:ext cx="45719" cy="149096"/>
          </a:xfrm>
          <a:prstGeom prst="rect">
            <a:avLst/>
          </a:prstGeom>
          <a:solidFill>
            <a:srgbClr val="EDEEF0"/>
          </a:solidFill>
          <a:ln>
            <a:solidFill>
              <a:srgbClr val="ECE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12"/>
          <a:srcRect l="14533" r="14533"/>
          <a:stretch>
            <a:fillRect/>
          </a:stretch>
        </p:blipFill>
        <p:spPr>
          <a:xfrm>
            <a:off x="6743703" y="16926"/>
            <a:ext cx="5448297" cy="6858000"/>
          </a:xfrm>
          <a:solidFill>
            <a:srgbClr val="EAEBEF"/>
          </a:solidFill>
          <a:ln>
            <a:solidFill>
              <a:srgbClr val="EAEBEF"/>
            </a:solidFill>
          </a:ln>
        </p:spPr>
      </p:pic>
      <p:pic>
        <p:nvPicPr>
          <p:cNvPr id="2" name="Picture 1">
            <a:extLst>
              <a:ext uri="{FF2B5EF4-FFF2-40B4-BE49-F238E27FC236}">
                <a16:creationId xmlns:a16="http://schemas.microsoft.com/office/drawing/2014/main" id="{67A888DB-D172-472B-BB7B-6372C8914A11}"/>
              </a:ext>
            </a:extLst>
          </p:cNvPr>
          <p:cNvPicPr>
            <a:picLocks noChangeAspect="1"/>
          </p:cNvPicPr>
          <p:nvPr/>
        </p:nvPicPr>
        <p:blipFill>
          <a:blip r:embed="rId13"/>
          <a:stretch>
            <a:fillRect/>
          </a:stretch>
        </p:blipFill>
        <p:spPr>
          <a:xfrm>
            <a:off x="1161274" y="2452641"/>
            <a:ext cx="5582429" cy="495369"/>
          </a:xfrm>
          <a:prstGeom prst="rect">
            <a:avLst/>
          </a:prstGeom>
        </p:spPr>
      </p:pic>
    </p:spTree>
    <p:extLst>
      <p:ext uri="{BB962C8B-B14F-4D97-AF65-F5344CB8AC3E}">
        <p14:creationId xmlns:p14="http://schemas.microsoft.com/office/powerpoint/2010/main" val="3782208634"/>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638DF9-8F91-4E5F-83FA-A327ABED1C37}"/>
              </a:ext>
            </a:extLst>
          </p:cNvPr>
          <p:cNvPicPr>
            <a:picLocks noChangeAspect="1"/>
          </p:cNvPicPr>
          <p:nvPr/>
        </p:nvPicPr>
        <p:blipFill>
          <a:blip r:embed="rId2"/>
          <a:stretch>
            <a:fillRect/>
          </a:stretch>
        </p:blipFill>
        <p:spPr>
          <a:xfrm>
            <a:off x="3109495" y="3209854"/>
            <a:ext cx="5973009" cy="1009791"/>
          </a:xfrm>
          <a:prstGeom prst="rect">
            <a:avLst/>
          </a:prstGeom>
        </p:spPr>
      </p:pic>
    </p:spTree>
    <p:extLst>
      <p:ext uri="{BB962C8B-B14F-4D97-AF65-F5344CB8AC3E}">
        <p14:creationId xmlns:p14="http://schemas.microsoft.com/office/powerpoint/2010/main" val="2032635097"/>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105C9A-20D0-4A00-9D0A-A8B3207BAE62}"/>
              </a:ext>
            </a:extLst>
          </p:cNvPr>
          <p:cNvSpPr>
            <a:spLocks noGrp="1"/>
          </p:cNvSpPr>
          <p:nvPr>
            <p:ph type="title"/>
          </p:nvPr>
        </p:nvSpPr>
        <p:spPr/>
        <p:txBody>
          <a:bodyPr/>
          <a:lstStyle/>
          <a:p>
            <a:r>
              <a:rPr lang="pt-BR" dirty="0"/>
              <a:t>Demonstração do Site</a:t>
            </a:r>
          </a:p>
        </p:txBody>
      </p:sp>
      <p:sp>
        <p:nvSpPr>
          <p:cNvPr id="3" name="Retângulo 2"/>
          <p:cNvSpPr/>
          <p:nvPr/>
        </p:nvSpPr>
        <p:spPr>
          <a:xfrm>
            <a:off x="5445458" y="1428461"/>
            <a:ext cx="5800298" cy="5216813"/>
          </a:xfrm>
          <a:prstGeom prst="rect">
            <a:avLst/>
          </a:prstGeom>
        </p:spPr>
        <p:txBody>
          <a:bodyPr wrap="square">
            <a:spAutoFit/>
          </a:bodyPr>
          <a:lstStyle/>
          <a:p>
            <a:pPr marL="742950" lvl="1" indent="-285750" algn="just" fontAlgn="base">
              <a:spcBef>
                <a:spcPts val="2400"/>
              </a:spcBef>
              <a:spcAft>
                <a:spcPts val="1800"/>
              </a:spcAft>
              <a:buClr>
                <a:srgbClr val="000000"/>
              </a:buClr>
              <a:buFont typeface="+mj-lt"/>
              <a:buAutoNum type="arabicPeriod"/>
            </a:pPr>
            <a:r>
              <a:rPr lang="pt-BR" sz="1200" b="1" kern="0" cap="all" dirty="0">
                <a:effectLst>
                  <a:outerShdw sx="0" sy="0">
                    <a:srgbClr val="000000"/>
                  </a:outerShdw>
                </a:effectLst>
                <a:latin typeface="Arial" panose="020B0604020202020204" pitchFamily="34" charset="0"/>
              </a:rPr>
              <a:t>Manual de Instalação da solução </a:t>
            </a:r>
          </a:p>
          <a:p>
            <a:pPr>
              <a:lnSpc>
                <a:spcPct val="150000"/>
              </a:lnSpc>
              <a:tabLst>
                <a:tab pos="540385" algn="l"/>
              </a:tabLst>
            </a:pPr>
            <a:r>
              <a:rPr lang="pt-BR" sz="1200" b="1"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endParaRPr lang="pt-BR" sz="1200" dirty="0">
              <a:latin typeface="Arial" panose="020B0604020202020204" pitchFamily="34" charset="0"/>
              <a:ea typeface="Times New Roman" panose="02020603050405020304" pitchFamily="18" charset="0"/>
              <a:cs typeface="Times New Roman" panose="02020603050405020304" pitchFamily="18" charset="0"/>
            </a:endParaRPr>
          </a:p>
          <a:p>
            <a:pPr algn="just">
              <a:lnSpc>
                <a:spcPct val="150000"/>
              </a:lnSpc>
              <a:spcAft>
                <a:spcPts val="0"/>
              </a:spcAft>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Abaixo se encontram as orientações necessárias para que o técnico da </a:t>
            </a:r>
            <a:r>
              <a:rPr lang="pt-BR" sz="1200" dirty="0" err="1">
                <a:latin typeface="Arial" panose="020B0604020202020204" pitchFamily="34" charset="0"/>
                <a:ea typeface="Times New Roman" panose="02020603050405020304" pitchFamily="18" charset="0"/>
                <a:cs typeface="Times New Roman" panose="02020603050405020304" pitchFamily="18" charset="0"/>
              </a:rPr>
              <a:t>TechHumi</a:t>
            </a:r>
            <a:r>
              <a:rPr lang="pt-BR" sz="1200" dirty="0">
                <a:latin typeface="Arial" panose="020B0604020202020204" pitchFamily="34" charset="0"/>
                <a:ea typeface="Times New Roman" panose="02020603050405020304" pitchFamily="18" charset="0"/>
                <a:cs typeface="Times New Roman" panose="02020603050405020304" pitchFamily="18" charset="0"/>
              </a:rPr>
              <a:t> possa realizar corretamente a instalação da solução nos ambientes empresariais de nossos clientes.</a:t>
            </a:r>
          </a:p>
          <a:p>
            <a:pPr algn="just">
              <a:lnSpc>
                <a:spcPct val="150000"/>
              </a:lnSpc>
              <a:spcAft>
                <a:spcPts val="0"/>
              </a:spcAft>
              <a:tabLst>
                <a:tab pos="540385" algn="l"/>
              </a:tabLst>
            </a:pPr>
            <a:r>
              <a:rPr lang="pt-BR"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endParaRPr lang="pt-BR" sz="1200" dirty="0">
              <a:latin typeface="Arial" panose="020B0604020202020204" pitchFamily="34" charset="0"/>
              <a:ea typeface="Times New Roman" panose="02020603050405020304" pitchFamily="18" charset="0"/>
              <a:cs typeface="Times New Roman" panose="02020603050405020304" pitchFamily="18" charset="0"/>
            </a:endParaRPr>
          </a:p>
          <a:p>
            <a:pPr algn="just">
              <a:lnSpc>
                <a:spcPct val="150000"/>
              </a:lnSpc>
              <a:spcAft>
                <a:spcPts val="0"/>
              </a:spcAft>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O técnico deverá primeiramente obter todas as informações pertinentes do setor de vendas e, principalmente quantas soluções foram adquiridas pelo cliente. Essa última impacta quantas soluções serão montadas pelo técnico. Com estes dados em mãos o próximo passo e pegar todas os itens necessários para montar a solução na empresa do comprador. Os itens necessários para montar 1 solução serão:</a:t>
            </a:r>
          </a:p>
          <a:p>
            <a:pPr algn="just">
              <a:lnSpc>
                <a:spcPct val="150000"/>
              </a:lnSpc>
              <a:spcAft>
                <a:spcPts val="0"/>
              </a:spcAft>
              <a:tabLst>
                <a:tab pos="540385" algn="l"/>
              </a:tabLst>
            </a:pPr>
            <a:r>
              <a:rPr lang="pt-BR"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endParaRPr lang="pt-BR" sz="1200" dirty="0">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1 placa </a:t>
            </a:r>
            <a:r>
              <a:rPr lang="pt-BR" sz="1200" dirty="0" err="1">
                <a:latin typeface="Arial" panose="020B0604020202020204" pitchFamily="34" charset="0"/>
                <a:ea typeface="Times New Roman" panose="02020603050405020304" pitchFamily="18" charset="0"/>
                <a:cs typeface="Times New Roman" panose="02020603050405020304" pitchFamily="18" charset="0"/>
              </a:rPr>
              <a:t>Arduino</a:t>
            </a:r>
            <a:r>
              <a:rPr lang="pt-BR" sz="1200" dirty="0">
                <a:latin typeface="Arial" panose="020B0604020202020204" pitchFamily="34" charset="0"/>
                <a:ea typeface="Times New Roman" panose="02020603050405020304" pitchFamily="18" charset="0"/>
                <a:cs typeface="Times New Roman" panose="02020603050405020304" pitchFamily="18" charset="0"/>
              </a:rPr>
              <a:t> Uno;</a:t>
            </a:r>
          </a:p>
          <a:p>
            <a:pPr marL="342900" lvl="0" indent="-342900" algn="just">
              <a:lnSpc>
                <a:spcPct val="150000"/>
              </a:lnSpc>
              <a:spcAft>
                <a:spcPts val="0"/>
              </a:spcAft>
              <a:buFont typeface="Symbol" panose="05050102010706020507" pitchFamily="18" charset="2"/>
              <a:buChar char=""/>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1 </a:t>
            </a:r>
            <a:r>
              <a:rPr lang="pt-BR" sz="1200" dirty="0" err="1">
                <a:latin typeface="Arial" panose="020B0604020202020204" pitchFamily="34" charset="0"/>
                <a:ea typeface="Times New Roman" panose="02020603050405020304" pitchFamily="18" charset="0"/>
                <a:cs typeface="Times New Roman" panose="02020603050405020304" pitchFamily="18" charset="0"/>
              </a:rPr>
              <a:t>Protoborad</a:t>
            </a:r>
            <a:r>
              <a:rPr lang="pt-BR" sz="1200" dirty="0">
                <a:latin typeface="Arial" panose="020B0604020202020204" pitchFamily="34" charset="0"/>
                <a:ea typeface="Times New Roman" panose="02020603050405020304" pitchFamily="18" charset="0"/>
                <a:cs typeface="Times New Roman" panose="02020603050405020304" pitchFamily="18" charset="0"/>
              </a:rPr>
              <a:t>;</a:t>
            </a:r>
          </a:p>
          <a:p>
            <a:pPr marL="342900" lvl="0" indent="-342900" algn="just">
              <a:lnSpc>
                <a:spcPct val="150000"/>
              </a:lnSpc>
              <a:spcAft>
                <a:spcPts val="0"/>
              </a:spcAft>
              <a:buFont typeface="Symbol" panose="05050102010706020507" pitchFamily="18" charset="2"/>
              <a:buChar char=""/>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3 Fios Macho-Macho;</a:t>
            </a:r>
          </a:p>
          <a:p>
            <a:pPr marL="342900" lvl="0" indent="-342900" algn="just">
              <a:lnSpc>
                <a:spcPct val="150000"/>
              </a:lnSpc>
              <a:spcAft>
                <a:spcPts val="0"/>
              </a:spcAft>
              <a:buFont typeface="Symbol" panose="05050102010706020507" pitchFamily="18" charset="2"/>
              <a:buChar char=""/>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1 Sensor DTH11;</a:t>
            </a:r>
          </a:p>
          <a:p>
            <a:pPr marL="342900" lvl="0" indent="-342900" algn="just">
              <a:lnSpc>
                <a:spcPct val="150000"/>
              </a:lnSpc>
              <a:spcAft>
                <a:spcPts val="0"/>
              </a:spcAft>
              <a:buFont typeface="Symbol" panose="05050102010706020507" pitchFamily="18" charset="2"/>
              <a:buChar char=""/>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1 Cabo USB;</a:t>
            </a:r>
            <a:endParaRPr lang="pt-BR" sz="1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CaixaDeTexto 3"/>
          <p:cNvSpPr txBox="1"/>
          <p:nvPr/>
        </p:nvSpPr>
        <p:spPr>
          <a:xfrm>
            <a:off x="2306472" y="2442949"/>
            <a:ext cx="1733265" cy="646331"/>
          </a:xfrm>
          <a:prstGeom prst="rect">
            <a:avLst/>
          </a:prstGeom>
          <a:noFill/>
        </p:spPr>
        <p:txBody>
          <a:bodyPr wrap="square" rtlCol="0">
            <a:spAutoFit/>
          </a:bodyPr>
          <a:lstStyle/>
          <a:p>
            <a:r>
              <a:rPr lang="pt-BR" dirty="0" smtClean="0"/>
              <a:t>Esboço curto do passo a passo</a:t>
            </a:r>
            <a:endParaRPr lang="pt-BR" dirty="0"/>
          </a:p>
        </p:txBody>
      </p:sp>
    </p:spTree>
    <p:extLst>
      <p:ext uri="{BB962C8B-B14F-4D97-AF65-F5344CB8AC3E}">
        <p14:creationId xmlns:p14="http://schemas.microsoft.com/office/powerpoint/2010/main" val="4029558779"/>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BEBA8EAE-BF5A-486C-A8C5-ECC9F3942E4B}">
                <a14:imgProps xmlns:a14="http://schemas.microsoft.com/office/drawing/2010/main">
                  <a14:imgLayer r:embed="rId3">
                    <a14:imgEffect>
                      <a14:backgroundRemoval t="5473" b="91045" l="398" r="100000">
                        <a14:foregroundMark x1="4382" y1="20896" x2="21912" y2="20398"/>
                        <a14:foregroundMark x1="21912" y1="20398" x2="21116" y2="35821"/>
                        <a14:foregroundMark x1="29880" y1="44776" x2="37450" y2="45274"/>
                        <a14:foregroundMark x1="29880" y1="10448" x2="29880" y2="10448"/>
                        <a14:foregroundMark x1="29084" y1="85572" x2="29084" y2="85572"/>
                      </a14:backgroundRemoval>
                    </a14:imgEffect>
                  </a14:imgLayer>
                </a14:imgProps>
              </a:ext>
            </a:extLst>
          </a:blip>
          <a:stretch>
            <a:fillRect/>
          </a:stretch>
        </p:blipFill>
        <p:spPr>
          <a:xfrm>
            <a:off x="85804" y="2918650"/>
            <a:ext cx="3538253" cy="2833422"/>
          </a:xfrm>
          <a:prstGeom prst="rect">
            <a:avLst/>
          </a:prstGeom>
        </p:spPr>
      </p:pic>
      <p:pic>
        <p:nvPicPr>
          <p:cNvPr id="4" name="Imagem 3"/>
          <p:cNvPicPr>
            <a:picLocks noChangeAspect="1"/>
          </p:cNvPicPr>
          <p:nvPr/>
        </p:nvPicPr>
        <p:blipFill>
          <a:blip r:embed="rId4">
            <a:extLst>
              <a:ext uri="{BEBA8EAE-BF5A-486C-A8C5-ECC9F3942E4B}">
                <a14:imgProps xmlns:a14="http://schemas.microsoft.com/office/drawing/2010/main">
                  <a14:imgLayer r:embed="rId5">
                    <a14:imgEffect>
                      <a14:backgroundRemoval t="0" b="100000" l="8621" r="89943"/>
                    </a14:imgEffect>
                  </a14:imgLayer>
                </a14:imgProps>
              </a:ext>
            </a:extLst>
          </a:blip>
          <a:stretch>
            <a:fillRect/>
          </a:stretch>
        </p:blipFill>
        <p:spPr>
          <a:xfrm>
            <a:off x="5009868" y="3373194"/>
            <a:ext cx="4618401" cy="1924334"/>
          </a:xfrm>
          <a:prstGeom prst="rect">
            <a:avLst/>
          </a:prstGeom>
        </p:spPr>
      </p:pic>
      <p:pic>
        <p:nvPicPr>
          <p:cNvPr id="5" name="Imagem 4"/>
          <p:cNvPicPr>
            <a:picLocks noChangeAspect="1"/>
          </p:cNvPicPr>
          <p:nvPr/>
        </p:nvPicPr>
        <p:blipFill>
          <a:blip r:embed="rId6">
            <a:extLst>
              <a:ext uri="{BEBA8EAE-BF5A-486C-A8C5-ECC9F3942E4B}">
                <a14:imgProps xmlns:a14="http://schemas.microsoft.com/office/drawing/2010/main">
                  <a14:imgLayer r:embed="rId7">
                    <a14:imgEffect>
                      <a14:backgroundRemoval t="4889" b="94667" l="2667" r="89778">
                        <a14:foregroundMark x1="41333" y1="70222" x2="35111" y2="76889"/>
                        <a14:foregroundMark x1="43111" y1="75556" x2="44444" y2="81333"/>
                        <a14:foregroundMark x1="48889" y1="81778" x2="52000" y2="90222"/>
                        <a14:foregroundMark x1="45778" y1="87556" x2="37333" y2="80444"/>
                        <a14:foregroundMark x1="42667" y1="84000" x2="36000" y2="74222"/>
                      </a14:backgroundRemoval>
                    </a14:imgEffect>
                  </a14:imgLayer>
                </a14:imgProps>
              </a:ext>
            </a:extLst>
          </a:blip>
          <a:stretch>
            <a:fillRect/>
          </a:stretch>
        </p:blipFill>
        <p:spPr>
          <a:xfrm>
            <a:off x="8610377" y="3300113"/>
            <a:ext cx="2143125" cy="2143125"/>
          </a:xfrm>
          <a:prstGeom prst="rect">
            <a:avLst/>
          </a:prstGeom>
        </p:spPr>
      </p:pic>
      <p:pic>
        <p:nvPicPr>
          <p:cNvPr id="6" name="Imagem 5"/>
          <p:cNvPicPr>
            <a:picLocks noChangeAspect="1"/>
          </p:cNvPicPr>
          <p:nvPr/>
        </p:nvPicPr>
        <p:blipFill>
          <a:blip r:embed="rId8">
            <a:extLst>
              <a:ext uri="{BEBA8EAE-BF5A-486C-A8C5-ECC9F3942E4B}">
                <a14:imgProps xmlns:a14="http://schemas.microsoft.com/office/drawing/2010/main">
                  <a14:imgLayer r:embed="rId9">
                    <a14:imgEffect>
                      <a14:backgroundRemoval t="9811" b="96226" l="10000" r="90000">
                        <a14:foregroundMark x1="32105" y1="66792" x2="33684" y2="78491"/>
                        <a14:foregroundMark x1="43158" y1="66038" x2="44737" y2="76226"/>
                        <a14:foregroundMark x1="54737" y1="66038" x2="68947" y2="75094"/>
                        <a14:foregroundMark x1="65263" y1="65660" x2="65263" y2="77358"/>
                        <a14:foregroundMark x1="64211" y1="60000" x2="65263" y2="72075"/>
                        <a14:foregroundMark x1="42632" y1="72075" x2="41053" y2="78868"/>
                        <a14:foregroundMark x1="27368" y1="66792" x2="27368" y2="75849"/>
                        <a14:foregroundMark x1="27368" y1="75849" x2="25789" y2="87170"/>
                        <a14:foregroundMark x1="33684" y1="79623" x2="62105" y2="75094"/>
                      </a14:backgroundRemoval>
                    </a14:imgEffect>
                  </a14:imgLayer>
                </a14:imgProps>
              </a:ext>
            </a:extLst>
          </a:blip>
          <a:stretch>
            <a:fillRect/>
          </a:stretch>
        </p:blipFill>
        <p:spPr>
          <a:xfrm>
            <a:off x="10382250" y="3227947"/>
            <a:ext cx="1809750" cy="2524125"/>
          </a:xfrm>
          <a:prstGeom prst="rect">
            <a:avLst/>
          </a:prstGeom>
        </p:spPr>
      </p:pic>
      <p:pic>
        <p:nvPicPr>
          <p:cNvPr id="7" name="Imagem 6"/>
          <p:cNvPicPr>
            <a:picLocks noChangeAspect="1"/>
          </p:cNvPicPr>
          <p:nvPr/>
        </p:nvPicPr>
        <p:blipFill>
          <a:blip r:embed="rId10">
            <a:extLst>
              <a:ext uri="{BEBA8EAE-BF5A-486C-A8C5-ECC9F3942E4B}">
                <a14:imgProps xmlns:a14="http://schemas.microsoft.com/office/drawing/2010/main">
                  <a14:imgLayer r:embed="rId11">
                    <a14:imgEffect>
                      <a14:backgroundRemoval t="0" b="98667" l="0" r="100000"/>
                    </a14:imgEffect>
                  </a14:imgLayer>
                </a14:imgProps>
              </a:ext>
            </a:extLst>
          </a:blip>
          <a:stretch>
            <a:fillRect/>
          </a:stretch>
        </p:blipFill>
        <p:spPr>
          <a:xfrm>
            <a:off x="3884635" y="3452592"/>
            <a:ext cx="1765538" cy="1765538"/>
          </a:xfrm>
          <a:prstGeom prst="rect">
            <a:avLst/>
          </a:prstGeom>
        </p:spPr>
      </p:pic>
      <p:sp>
        <p:nvSpPr>
          <p:cNvPr id="9" name="Retângulo 8"/>
          <p:cNvSpPr/>
          <p:nvPr/>
        </p:nvSpPr>
        <p:spPr>
          <a:xfrm>
            <a:off x="1106502" y="2308179"/>
            <a:ext cx="1783586" cy="59150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pt-BR" dirty="0"/>
              <a:t>1 placa </a:t>
            </a:r>
            <a:r>
              <a:rPr lang="pt-BR" dirty="0" err="1"/>
              <a:t>Arduino</a:t>
            </a:r>
            <a:r>
              <a:rPr lang="pt-BR" dirty="0"/>
              <a:t> Uno</a:t>
            </a:r>
            <a:endParaRPr lang="pt-BR" dirty="0"/>
          </a:p>
        </p:txBody>
      </p:sp>
      <p:sp>
        <p:nvSpPr>
          <p:cNvPr id="10" name="Retângulo 9"/>
          <p:cNvSpPr/>
          <p:nvPr/>
        </p:nvSpPr>
        <p:spPr>
          <a:xfrm>
            <a:off x="3762159" y="2308179"/>
            <a:ext cx="1783586" cy="6531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pt-BR" dirty="0"/>
              <a:t>1 Cabo USB</a:t>
            </a:r>
          </a:p>
        </p:txBody>
      </p:sp>
      <p:sp>
        <p:nvSpPr>
          <p:cNvPr id="12" name="Retângulo 11"/>
          <p:cNvSpPr/>
          <p:nvPr/>
        </p:nvSpPr>
        <p:spPr>
          <a:xfrm>
            <a:off x="6417816" y="2308179"/>
            <a:ext cx="1783586" cy="6531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pt-BR" dirty="0"/>
              <a:t>1 </a:t>
            </a:r>
            <a:r>
              <a:rPr lang="pt-BR" dirty="0" err="1"/>
              <a:t>Protoborad</a:t>
            </a:r>
            <a:endParaRPr lang="pt-BR" dirty="0"/>
          </a:p>
        </p:txBody>
      </p:sp>
      <p:sp>
        <p:nvSpPr>
          <p:cNvPr id="13" name="Retângulo 12"/>
          <p:cNvSpPr/>
          <p:nvPr/>
        </p:nvSpPr>
        <p:spPr>
          <a:xfrm>
            <a:off x="8695772" y="2308179"/>
            <a:ext cx="1486425" cy="57012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pt-BR" dirty="0"/>
              <a:t>3 Fios Macho-Macho</a:t>
            </a:r>
          </a:p>
        </p:txBody>
      </p:sp>
      <p:sp>
        <p:nvSpPr>
          <p:cNvPr id="14" name="Retângulo 13"/>
          <p:cNvSpPr/>
          <p:nvPr/>
        </p:nvSpPr>
        <p:spPr>
          <a:xfrm>
            <a:off x="10625230" y="2308179"/>
            <a:ext cx="1240036" cy="60455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pt-BR" dirty="0"/>
              <a:t>1 Sensor DTH11</a:t>
            </a:r>
          </a:p>
        </p:txBody>
      </p:sp>
      <p:sp>
        <p:nvSpPr>
          <p:cNvPr id="15" name="Título 1">
            <a:extLst>
              <a:ext uri="{FF2B5EF4-FFF2-40B4-BE49-F238E27FC236}">
                <a16:creationId xmlns:a16="http://schemas.microsoft.com/office/drawing/2014/main" id="{A8105C9A-20D0-4A00-9D0A-A8B3207BAE62}"/>
              </a:ext>
            </a:extLst>
          </p:cNvPr>
          <p:cNvSpPr>
            <a:spLocks noGrp="1"/>
          </p:cNvSpPr>
          <p:nvPr>
            <p:ph type="title"/>
          </p:nvPr>
        </p:nvSpPr>
        <p:spPr>
          <a:xfrm>
            <a:off x="5009868" y="214191"/>
            <a:ext cx="2730690" cy="1036850"/>
          </a:xfrm>
        </p:spPr>
        <p:txBody>
          <a:bodyPr/>
          <a:lstStyle/>
          <a:p>
            <a:pPr algn="ctr"/>
            <a:r>
              <a:rPr lang="pt-BR" dirty="0" smtClean="0">
                <a:latin typeface="Calibri (Headings)"/>
              </a:rPr>
              <a:t>Componentes</a:t>
            </a:r>
            <a:endParaRPr lang="pt-BR" dirty="0">
              <a:latin typeface="Calibri (Headings)"/>
            </a:endParaRPr>
          </a:p>
        </p:txBody>
      </p:sp>
    </p:spTree>
    <p:extLst>
      <p:ext uri="{BB962C8B-B14F-4D97-AF65-F5344CB8AC3E}">
        <p14:creationId xmlns:p14="http://schemas.microsoft.com/office/powerpoint/2010/main" val="20224978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E27CF-CE63-4331-B24D-7B603C7B27CE}"/>
              </a:ext>
            </a:extLst>
          </p:cNvPr>
          <p:cNvSpPr>
            <a:spLocks noGrp="1"/>
          </p:cNvSpPr>
          <p:nvPr>
            <p:ph type="title"/>
          </p:nvPr>
        </p:nvSpPr>
        <p:spPr/>
        <p:txBody>
          <a:bodyPr/>
          <a:lstStyle/>
          <a:p>
            <a:r>
              <a:rPr lang="pt-BR" dirty="0"/>
              <a:t>HelpDesk - Online</a:t>
            </a:r>
          </a:p>
        </p:txBody>
      </p:sp>
      <p:pic>
        <p:nvPicPr>
          <p:cNvPr id="4" name="Picture 3">
            <a:extLst>
              <a:ext uri="{FF2B5EF4-FFF2-40B4-BE49-F238E27FC236}">
                <a16:creationId xmlns:a16="http://schemas.microsoft.com/office/drawing/2014/main" id="{0F88829E-C7B4-42B2-A0DB-6595DADCF977}"/>
              </a:ext>
            </a:extLst>
          </p:cNvPr>
          <p:cNvPicPr>
            <a:picLocks noChangeAspect="1"/>
          </p:cNvPicPr>
          <p:nvPr/>
        </p:nvPicPr>
        <p:blipFill>
          <a:blip r:embed="rId2"/>
          <a:stretch>
            <a:fillRect/>
          </a:stretch>
        </p:blipFill>
        <p:spPr>
          <a:xfrm>
            <a:off x="464725" y="1549230"/>
            <a:ext cx="11162406" cy="5167936"/>
          </a:xfrm>
          <a:prstGeom prst="rect">
            <a:avLst/>
          </a:prstGeom>
        </p:spPr>
      </p:pic>
      <p:pic>
        <p:nvPicPr>
          <p:cNvPr id="6" name="Picture 5">
            <a:extLst>
              <a:ext uri="{FF2B5EF4-FFF2-40B4-BE49-F238E27FC236}">
                <a16:creationId xmlns:a16="http://schemas.microsoft.com/office/drawing/2014/main" id="{79E58E63-5EB5-4ACB-9C03-AADA6769F17D}"/>
              </a:ext>
            </a:extLst>
          </p:cNvPr>
          <p:cNvPicPr>
            <a:picLocks noChangeAspect="1"/>
          </p:cNvPicPr>
          <p:nvPr/>
        </p:nvPicPr>
        <p:blipFill rotWithShape="1">
          <a:blip r:embed="rId3"/>
          <a:srcRect l="2892" t="1755" r="3307" b="2882"/>
          <a:stretch/>
        </p:blipFill>
        <p:spPr>
          <a:xfrm>
            <a:off x="8301845" y="1939555"/>
            <a:ext cx="3325285" cy="4777611"/>
          </a:xfrm>
          <a:prstGeom prst="rect">
            <a:avLst/>
          </a:prstGeom>
        </p:spPr>
      </p:pic>
      <p:pic>
        <p:nvPicPr>
          <p:cNvPr id="14" name="Picture 13">
            <a:extLst>
              <a:ext uri="{FF2B5EF4-FFF2-40B4-BE49-F238E27FC236}">
                <a16:creationId xmlns:a16="http://schemas.microsoft.com/office/drawing/2014/main" id="{1325E473-A8D4-432D-BF9E-99476F097942}"/>
              </a:ext>
            </a:extLst>
          </p:cNvPr>
          <p:cNvPicPr>
            <a:picLocks noChangeAspect="1"/>
          </p:cNvPicPr>
          <p:nvPr/>
        </p:nvPicPr>
        <p:blipFill>
          <a:blip r:embed="rId4"/>
          <a:stretch>
            <a:fillRect/>
          </a:stretch>
        </p:blipFill>
        <p:spPr>
          <a:xfrm>
            <a:off x="8248134" y="1937198"/>
            <a:ext cx="3378996" cy="4873177"/>
          </a:xfrm>
          <a:prstGeom prst="rect">
            <a:avLst/>
          </a:prstGeom>
        </p:spPr>
      </p:pic>
      <p:pic>
        <p:nvPicPr>
          <p:cNvPr id="15" name="Picture 14">
            <a:extLst>
              <a:ext uri="{FF2B5EF4-FFF2-40B4-BE49-F238E27FC236}">
                <a16:creationId xmlns:a16="http://schemas.microsoft.com/office/drawing/2014/main" id="{6556369E-49EE-4973-8E47-6E94515C3170}"/>
              </a:ext>
            </a:extLst>
          </p:cNvPr>
          <p:cNvPicPr>
            <a:picLocks noChangeAspect="1"/>
          </p:cNvPicPr>
          <p:nvPr/>
        </p:nvPicPr>
        <p:blipFill>
          <a:blip r:embed="rId5"/>
          <a:stretch>
            <a:fillRect/>
          </a:stretch>
        </p:blipFill>
        <p:spPr>
          <a:xfrm>
            <a:off x="8247894" y="1984823"/>
            <a:ext cx="3388762" cy="4873177"/>
          </a:xfrm>
          <a:prstGeom prst="rect">
            <a:avLst/>
          </a:prstGeom>
        </p:spPr>
      </p:pic>
      <p:pic>
        <p:nvPicPr>
          <p:cNvPr id="16" name="Picture 15">
            <a:extLst>
              <a:ext uri="{FF2B5EF4-FFF2-40B4-BE49-F238E27FC236}">
                <a16:creationId xmlns:a16="http://schemas.microsoft.com/office/drawing/2014/main" id="{4757CDE8-6949-47B4-ACA0-B24E32EE7F85}"/>
              </a:ext>
            </a:extLst>
          </p:cNvPr>
          <p:cNvPicPr>
            <a:picLocks noChangeAspect="1"/>
          </p:cNvPicPr>
          <p:nvPr/>
        </p:nvPicPr>
        <p:blipFill>
          <a:blip r:embed="rId6"/>
          <a:stretch>
            <a:fillRect/>
          </a:stretch>
        </p:blipFill>
        <p:spPr>
          <a:xfrm>
            <a:off x="461873" y="1563166"/>
            <a:ext cx="11278022" cy="5201626"/>
          </a:xfrm>
          <a:prstGeom prst="rect">
            <a:avLst/>
          </a:prstGeom>
        </p:spPr>
      </p:pic>
      <p:pic>
        <p:nvPicPr>
          <p:cNvPr id="17" name="Picture 16">
            <a:extLst>
              <a:ext uri="{FF2B5EF4-FFF2-40B4-BE49-F238E27FC236}">
                <a16:creationId xmlns:a16="http://schemas.microsoft.com/office/drawing/2014/main" id="{1BF81484-7B95-4AE8-B20D-73C45908FE82}"/>
              </a:ext>
            </a:extLst>
          </p:cNvPr>
          <p:cNvPicPr>
            <a:picLocks noChangeAspect="1"/>
          </p:cNvPicPr>
          <p:nvPr/>
        </p:nvPicPr>
        <p:blipFill>
          <a:blip r:embed="rId2"/>
          <a:stretch>
            <a:fillRect/>
          </a:stretch>
        </p:blipFill>
        <p:spPr>
          <a:xfrm>
            <a:off x="452105" y="1541164"/>
            <a:ext cx="11287789" cy="5236027"/>
          </a:xfrm>
          <a:prstGeom prst="rect">
            <a:avLst/>
          </a:prstGeom>
        </p:spPr>
      </p:pic>
      <p:pic>
        <p:nvPicPr>
          <p:cNvPr id="18" name="Picture 17">
            <a:extLst>
              <a:ext uri="{FF2B5EF4-FFF2-40B4-BE49-F238E27FC236}">
                <a16:creationId xmlns:a16="http://schemas.microsoft.com/office/drawing/2014/main" id="{44CFBEC6-380B-429A-ACC0-35E92B857E23}"/>
              </a:ext>
            </a:extLst>
          </p:cNvPr>
          <p:cNvPicPr>
            <a:picLocks noChangeAspect="1"/>
          </p:cNvPicPr>
          <p:nvPr/>
        </p:nvPicPr>
        <p:blipFill>
          <a:blip r:embed="rId7"/>
          <a:stretch>
            <a:fillRect/>
          </a:stretch>
        </p:blipFill>
        <p:spPr>
          <a:xfrm>
            <a:off x="8360658" y="1911145"/>
            <a:ext cx="3388762" cy="4853645"/>
          </a:xfrm>
          <a:prstGeom prst="rect">
            <a:avLst/>
          </a:prstGeom>
        </p:spPr>
      </p:pic>
      <p:pic>
        <p:nvPicPr>
          <p:cNvPr id="19" name="Picture 18">
            <a:extLst>
              <a:ext uri="{FF2B5EF4-FFF2-40B4-BE49-F238E27FC236}">
                <a16:creationId xmlns:a16="http://schemas.microsoft.com/office/drawing/2014/main" id="{698B8FBA-5FFC-455E-9446-73A738DC8868}"/>
              </a:ext>
            </a:extLst>
          </p:cNvPr>
          <p:cNvPicPr>
            <a:picLocks noChangeAspect="1"/>
          </p:cNvPicPr>
          <p:nvPr/>
        </p:nvPicPr>
        <p:blipFill>
          <a:blip r:embed="rId8"/>
          <a:stretch>
            <a:fillRect/>
          </a:stretch>
        </p:blipFill>
        <p:spPr>
          <a:xfrm>
            <a:off x="8360416" y="1924171"/>
            <a:ext cx="3398528" cy="4863411"/>
          </a:xfrm>
          <a:prstGeom prst="rect">
            <a:avLst/>
          </a:prstGeom>
        </p:spPr>
      </p:pic>
    </p:spTree>
    <p:extLst>
      <p:ext uri="{BB962C8B-B14F-4D97-AF65-F5344CB8AC3E}">
        <p14:creationId xmlns:p14="http://schemas.microsoft.com/office/powerpoint/2010/main" val="16373509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987052-15F8-406E-9E5B-4CC1E94806A0}"/>
              </a:ext>
            </a:extLst>
          </p:cNvPr>
          <p:cNvPicPr>
            <a:picLocks noChangeAspect="1"/>
          </p:cNvPicPr>
          <p:nvPr/>
        </p:nvPicPr>
        <p:blipFill>
          <a:blip r:embed="rId2"/>
          <a:stretch>
            <a:fillRect/>
          </a:stretch>
        </p:blipFill>
        <p:spPr>
          <a:xfrm>
            <a:off x="292123" y="1514475"/>
            <a:ext cx="11607754" cy="5343525"/>
          </a:xfrm>
          <a:prstGeom prst="rect">
            <a:avLst/>
          </a:prstGeom>
        </p:spPr>
      </p:pic>
      <p:sp>
        <p:nvSpPr>
          <p:cNvPr id="2" name="Title 1">
            <a:extLst>
              <a:ext uri="{FF2B5EF4-FFF2-40B4-BE49-F238E27FC236}">
                <a16:creationId xmlns:a16="http://schemas.microsoft.com/office/drawing/2014/main" id="{5D1E27CF-CE63-4331-B24D-7B603C7B27CE}"/>
              </a:ext>
            </a:extLst>
          </p:cNvPr>
          <p:cNvSpPr>
            <a:spLocks noGrp="1"/>
          </p:cNvSpPr>
          <p:nvPr>
            <p:ph type="title"/>
          </p:nvPr>
        </p:nvSpPr>
        <p:spPr/>
        <p:txBody>
          <a:bodyPr/>
          <a:lstStyle/>
          <a:p>
            <a:r>
              <a:rPr lang="pt-BR"/>
              <a:t>HelpDesk - Offline</a:t>
            </a:r>
            <a:endParaRPr lang="pt-BR" dirty="0"/>
          </a:p>
        </p:txBody>
      </p:sp>
      <p:pic>
        <p:nvPicPr>
          <p:cNvPr id="10" name="Picture 9">
            <a:extLst>
              <a:ext uri="{FF2B5EF4-FFF2-40B4-BE49-F238E27FC236}">
                <a16:creationId xmlns:a16="http://schemas.microsoft.com/office/drawing/2014/main" id="{68D58648-0769-4001-AF82-149A1EA88CD2}"/>
              </a:ext>
            </a:extLst>
          </p:cNvPr>
          <p:cNvPicPr>
            <a:picLocks noChangeAspect="1"/>
          </p:cNvPicPr>
          <p:nvPr/>
        </p:nvPicPr>
        <p:blipFill>
          <a:blip r:embed="rId3"/>
          <a:stretch>
            <a:fillRect/>
          </a:stretch>
        </p:blipFill>
        <p:spPr>
          <a:xfrm>
            <a:off x="8604227" y="2105025"/>
            <a:ext cx="3295650" cy="4752975"/>
          </a:xfrm>
          <a:prstGeom prst="rect">
            <a:avLst/>
          </a:prstGeom>
        </p:spPr>
      </p:pic>
      <p:pic>
        <p:nvPicPr>
          <p:cNvPr id="11" name="Picture 10">
            <a:extLst>
              <a:ext uri="{FF2B5EF4-FFF2-40B4-BE49-F238E27FC236}">
                <a16:creationId xmlns:a16="http://schemas.microsoft.com/office/drawing/2014/main" id="{CC4D36AC-12CF-4C06-8ACA-69A00EF0485E}"/>
              </a:ext>
            </a:extLst>
          </p:cNvPr>
          <p:cNvPicPr>
            <a:picLocks noChangeAspect="1"/>
          </p:cNvPicPr>
          <p:nvPr/>
        </p:nvPicPr>
        <p:blipFill>
          <a:blip r:embed="rId4"/>
          <a:stretch>
            <a:fillRect/>
          </a:stretch>
        </p:blipFill>
        <p:spPr>
          <a:xfrm>
            <a:off x="292123" y="1514475"/>
            <a:ext cx="11607754" cy="5343525"/>
          </a:xfrm>
          <a:prstGeom prst="rect">
            <a:avLst/>
          </a:prstGeom>
        </p:spPr>
      </p:pic>
    </p:spTree>
    <p:extLst>
      <p:ext uri="{BB962C8B-B14F-4D97-AF65-F5344CB8AC3E}">
        <p14:creationId xmlns:p14="http://schemas.microsoft.com/office/powerpoint/2010/main" val="28110096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09F1CF-8171-46C5-90DA-3BAD2DA55A53}"/>
              </a:ext>
            </a:extLst>
          </p:cNvPr>
          <p:cNvSpPr>
            <a:spLocks noGrp="1"/>
          </p:cNvSpPr>
          <p:nvPr>
            <p:ph type="title"/>
          </p:nvPr>
        </p:nvSpPr>
        <p:spPr/>
        <p:txBody>
          <a:bodyPr/>
          <a:lstStyle/>
          <a:p>
            <a:r>
              <a:rPr lang="pt-BR" dirty="0"/>
              <a:t>Processo de Atendimento</a:t>
            </a:r>
          </a:p>
        </p:txBody>
      </p:sp>
      <p:pic>
        <p:nvPicPr>
          <p:cNvPr id="6" name="Imagem 5">
            <a:extLst>
              <a:ext uri="{FF2B5EF4-FFF2-40B4-BE49-F238E27FC236}">
                <a16:creationId xmlns:a16="http://schemas.microsoft.com/office/drawing/2014/main" id="{340F95F2-2F92-4E98-ADFB-F91810DDB380}"/>
              </a:ext>
            </a:extLst>
          </p:cNvPr>
          <p:cNvPicPr>
            <a:picLocks noChangeAspect="1"/>
          </p:cNvPicPr>
          <p:nvPr/>
        </p:nvPicPr>
        <p:blipFill rotWithShape="1">
          <a:blip r:embed="rId2"/>
          <a:srcRect r="66133"/>
          <a:stretch/>
        </p:blipFill>
        <p:spPr>
          <a:xfrm>
            <a:off x="2087132" y="1862697"/>
            <a:ext cx="8017736" cy="4640155"/>
          </a:xfrm>
          <a:prstGeom prst="rect">
            <a:avLst/>
          </a:prstGeom>
        </p:spPr>
      </p:pic>
    </p:spTree>
    <p:extLst>
      <p:ext uri="{BB962C8B-B14F-4D97-AF65-F5344CB8AC3E}">
        <p14:creationId xmlns:p14="http://schemas.microsoft.com/office/powerpoint/2010/main" val="19504052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3"/>
          <a:srcRect l="14533" r="14533"/>
          <a:stretch>
            <a:fillRect/>
          </a:stretch>
        </p:blipFill>
        <p:spPr/>
      </p:pic>
      <p:sp>
        <p:nvSpPr>
          <p:cNvPr id="22" name="CaixaDeTexto 21">
            <a:extLst>
              <a:ext uri="{FF2B5EF4-FFF2-40B4-BE49-F238E27FC236}">
                <a16:creationId xmlns:a16="http://schemas.microsoft.com/office/drawing/2014/main" id="{902BE623-A1E3-4A07-AC2E-F76A6029298C}"/>
              </a:ext>
            </a:extLst>
          </p:cNvPr>
          <p:cNvSpPr txBox="1"/>
          <p:nvPr/>
        </p:nvSpPr>
        <p:spPr>
          <a:xfrm>
            <a:off x="1472887" y="2828835"/>
            <a:ext cx="5844628" cy="1200329"/>
          </a:xfrm>
          <a:prstGeom prst="rect">
            <a:avLst/>
          </a:prstGeom>
          <a:noFill/>
        </p:spPr>
        <p:txBody>
          <a:bodyPr wrap="square" rtlCol="0">
            <a:spAutoFit/>
          </a:bodyPr>
          <a:lstStyle/>
          <a:p>
            <a:r>
              <a:rPr lang="pt-BR" sz="7200" dirty="0">
                <a:latin typeface="+mj-lt"/>
              </a:rPr>
              <a:t>Contexto </a:t>
            </a:r>
          </a:p>
        </p:txBody>
      </p:sp>
    </p:spTree>
    <p:extLst>
      <p:ext uri="{BB962C8B-B14F-4D97-AF65-F5344CB8AC3E}">
        <p14:creationId xmlns:p14="http://schemas.microsoft.com/office/powerpoint/2010/main" val="411611501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09F1CF-8171-46C5-90DA-3BAD2DA55A53}"/>
              </a:ext>
            </a:extLst>
          </p:cNvPr>
          <p:cNvSpPr>
            <a:spLocks noGrp="1"/>
          </p:cNvSpPr>
          <p:nvPr>
            <p:ph type="title"/>
          </p:nvPr>
        </p:nvSpPr>
        <p:spPr/>
        <p:txBody>
          <a:bodyPr/>
          <a:lstStyle/>
          <a:p>
            <a:r>
              <a:rPr lang="pt-BR" dirty="0"/>
              <a:t>Processo de Atendimento</a:t>
            </a:r>
          </a:p>
        </p:txBody>
      </p:sp>
      <p:pic>
        <p:nvPicPr>
          <p:cNvPr id="4" name="Imagem 3">
            <a:extLst>
              <a:ext uri="{FF2B5EF4-FFF2-40B4-BE49-F238E27FC236}">
                <a16:creationId xmlns:a16="http://schemas.microsoft.com/office/drawing/2014/main" id="{15DEB315-9293-45A2-AC7A-7502E8BC517F}"/>
              </a:ext>
            </a:extLst>
          </p:cNvPr>
          <p:cNvPicPr>
            <a:picLocks noChangeAspect="1"/>
          </p:cNvPicPr>
          <p:nvPr/>
        </p:nvPicPr>
        <p:blipFill rotWithShape="1">
          <a:blip r:embed="rId2"/>
          <a:srcRect l="25429" b="900"/>
          <a:stretch/>
        </p:blipFill>
        <p:spPr>
          <a:xfrm>
            <a:off x="35542" y="2414912"/>
            <a:ext cx="12120915" cy="3157213"/>
          </a:xfrm>
          <a:prstGeom prst="rect">
            <a:avLst/>
          </a:prstGeom>
        </p:spPr>
      </p:pic>
    </p:spTree>
    <p:extLst>
      <p:ext uri="{BB962C8B-B14F-4D97-AF65-F5344CB8AC3E}">
        <p14:creationId xmlns:p14="http://schemas.microsoft.com/office/powerpoint/2010/main" val="3374076477"/>
      </p:ext>
    </p:extLst>
  </p:cSld>
  <p:clrMapOvr>
    <a:masterClrMapping/>
  </p:clrMapOvr>
  <p:transition spd="med">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902BE623-A1E3-4A07-AC2E-F76A6029298C}"/>
              </a:ext>
            </a:extLst>
          </p:cNvPr>
          <p:cNvSpPr txBox="1"/>
          <p:nvPr/>
        </p:nvSpPr>
        <p:spPr>
          <a:xfrm>
            <a:off x="1466069" y="3116215"/>
            <a:ext cx="7008846" cy="1200329"/>
          </a:xfrm>
          <a:prstGeom prst="rect">
            <a:avLst/>
          </a:prstGeom>
          <a:noFill/>
        </p:spPr>
        <p:txBody>
          <a:bodyPr wrap="square" rtlCol="0">
            <a:spAutoFit/>
          </a:bodyPr>
          <a:lstStyle/>
          <a:p>
            <a:r>
              <a:rPr lang="pt-BR" sz="7200" dirty="0">
                <a:latin typeface="+mj-lt"/>
              </a:rPr>
              <a:t>Conclusão</a:t>
            </a:r>
          </a:p>
        </p:txBody>
      </p:sp>
      <p:pic>
        <p:nvPicPr>
          <p:cNvPr id="8" name="Imagem 7">
            <a:extLst>
              <a:ext uri="{FF2B5EF4-FFF2-40B4-BE49-F238E27FC236}">
                <a16:creationId xmlns:a16="http://schemas.microsoft.com/office/drawing/2014/main" id="{1F751F11-FC5E-48B7-9F3C-F5D2206C1216}"/>
              </a:ext>
            </a:extLst>
          </p:cNvPr>
          <p:cNvPicPr>
            <a:picLocks noChangeAspect="1"/>
          </p:cNvPicPr>
          <p:nvPr/>
        </p:nvPicPr>
        <p:blipFill>
          <a:blip r:embed="rId3"/>
          <a:stretch>
            <a:fillRect/>
          </a:stretch>
        </p:blipFill>
        <p:spPr>
          <a:xfrm>
            <a:off x="10803732" y="6020043"/>
            <a:ext cx="45719" cy="54185"/>
          </a:xfrm>
          <a:prstGeom prst="rect">
            <a:avLst/>
          </a:prstGeom>
        </p:spPr>
      </p:pic>
      <p:pic>
        <p:nvPicPr>
          <p:cNvPr id="9" name="Imagem 8">
            <a:extLst>
              <a:ext uri="{FF2B5EF4-FFF2-40B4-BE49-F238E27FC236}">
                <a16:creationId xmlns:a16="http://schemas.microsoft.com/office/drawing/2014/main" id="{6CBDF92B-009C-4005-A6BB-AAA3F599F914}"/>
              </a:ext>
            </a:extLst>
          </p:cNvPr>
          <p:cNvPicPr>
            <a:picLocks noChangeAspect="1"/>
          </p:cNvPicPr>
          <p:nvPr/>
        </p:nvPicPr>
        <p:blipFill>
          <a:blip r:embed="rId4"/>
          <a:stretch>
            <a:fillRect/>
          </a:stretch>
        </p:blipFill>
        <p:spPr>
          <a:xfrm>
            <a:off x="9098107" y="2640554"/>
            <a:ext cx="74633" cy="45719"/>
          </a:xfrm>
          <a:prstGeom prst="rect">
            <a:avLst/>
          </a:prstGeom>
        </p:spPr>
      </p:pic>
      <p:pic>
        <p:nvPicPr>
          <p:cNvPr id="11" name="Imagem 10">
            <a:extLst>
              <a:ext uri="{FF2B5EF4-FFF2-40B4-BE49-F238E27FC236}">
                <a16:creationId xmlns:a16="http://schemas.microsoft.com/office/drawing/2014/main" id="{6632E0F7-697B-40D4-BFDE-A954FAA1AF34}"/>
              </a:ext>
            </a:extLst>
          </p:cNvPr>
          <p:cNvPicPr>
            <a:picLocks noChangeAspect="1"/>
          </p:cNvPicPr>
          <p:nvPr/>
        </p:nvPicPr>
        <p:blipFill>
          <a:blip r:embed="rId5"/>
          <a:stretch>
            <a:fillRect/>
          </a:stretch>
        </p:blipFill>
        <p:spPr>
          <a:xfrm>
            <a:off x="11070294" y="3751577"/>
            <a:ext cx="45898" cy="45719"/>
          </a:xfrm>
          <a:prstGeom prst="rect">
            <a:avLst/>
          </a:prstGeom>
        </p:spPr>
      </p:pic>
      <p:pic>
        <p:nvPicPr>
          <p:cNvPr id="13" name="Imagem 12" descr="Uma imagem contendo objeto, kit de primeiros socorros&#10;&#10;Descrição gerada automaticamente">
            <a:extLst>
              <a:ext uri="{FF2B5EF4-FFF2-40B4-BE49-F238E27FC236}">
                <a16:creationId xmlns:a16="http://schemas.microsoft.com/office/drawing/2014/main" id="{839ABE05-5271-4677-8BEF-671EEA2E9B3C}"/>
              </a:ext>
            </a:extLst>
          </p:cNvPr>
          <p:cNvPicPr>
            <a:picLocks noChangeAspect="1"/>
          </p:cNvPicPr>
          <p:nvPr/>
        </p:nvPicPr>
        <p:blipFill>
          <a:blip r:embed="rId6"/>
          <a:stretch>
            <a:fillRect/>
          </a:stretch>
        </p:blipFill>
        <p:spPr>
          <a:xfrm>
            <a:off x="8703723" y="4232394"/>
            <a:ext cx="67375" cy="45719"/>
          </a:xfrm>
          <a:prstGeom prst="rect">
            <a:avLst/>
          </a:prstGeom>
        </p:spPr>
      </p:pic>
      <p:sp>
        <p:nvSpPr>
          <p:cNvPr id="6" name="Retângulo 5"/>
          <p:cNvSpPr/>
          <p:nvPr/>
        </p:nvSpPr>
        <p:spPr>
          <a:xfrm>
            <a:off x="8703723" y="4230001"/>
            <a:ext cx="67375" cy="48112"/>
          </a:xfrm>
          <a:prstGeom prst="rect">
            <a:avLst/>
          </a:prstGeom>
          <a:solidFill>
            <a:srgbClr val="C3C9C9"/>
          </a:solidFill>
          <a:ln>
            <a:solidFill>
              <a:srgbClr val="C3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tângulo 26"/>
          <p:cNvSpPr/>
          <p:nvPr/>
        </p:nvSpPr>
        <p:spPr>
          <a:xfrm>
            <a:off x="10981155" y="3716380"/>
            <a:ext cx="178277" cy="137520"/>
          </a:xfrm>
          <a:prstGeom prst="rect">
            <a:avLst/>
          </a:prstGeom>
          <a:solidFill>
            <a:srgbClr val="EAEBEF"/>
          </a:solidFill>
          <a:ln>
            <a:solidFill>
              <a:srgbClr val="EAE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Retângulo 27"/>
          <p:cNvSpPr/>
          <p:nvPr/>
        </p:nvSpPr>
        <p:spPr>
          <a:xfrm>
            <a:off x="10803732" y="5925132"/>
            <a:ext cx="45719" cy="149096"/>
          </a:xfrm>
          <a:prstGeom prst="rect">
            <a:avLst/>
          </a:prstGeom>
          <a:solidFill>
            <a:srgbClr val="EDEEF0"/>
          </a:solidFill>
          <a:ln>
            <a:solidFill>
              <a:srgbClr val="ECE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7"/>
          <a:srcRect l="14533" r="14533"/>
          <a:stretch>
            <a:fillRect/>
          </a:stretch>
        </p:blipFill>
        <p:spPr>
          <a:xfrm>
            <a:off x="6743703" y="16926"/>
            <a:ext cx="5448297" cy="6858000"/>
          </a:xfrm>
          <a:solidFill>
            <a:srgbClr val="EAEBEF"/>
          </a:solidFill>
          <a:ln>
            <a:solidFill>
              <a:srgbClr val="EAEBEF"/>
            </a:solidFill>
          </a:ln>
        </p:spPr>
      </p:pic>
    </p:spTree>
    <p:extLst>
      <p:ext uri="{BB962C8B-B14F-4D97-AF65-F5344CB8AC3E}">
        <p14:creationId xmlns:p14="http://schemas.microsoft.com/office/powerpoint/2010/main" val="422615185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7EBAF95-491A-46BF-A664-BD73050A3B6B}"/>
              </a:ext>
            </a:extLst>
          </p:cNvPr>
          <p:cNvSpPr txBox="1"/>
          <p:nvPr/>
        </p:nvSpPr>
        <p:spPr>
          <a:xfrm>
            <a:off x="1666875" y="3429001"/>
            <a:ext cx="8858250" cy="1015663"/>
          </a:xfrm>
          <a:prstGeom prst="rect">
            <a:avLst/>
          </a:prstGeom>
          <a:noFill/>
        </p:spPr>
        <p:txBody>
          <a:bodyPr wrap="square" rtlCol="0">
            <a:spAutoFit/>
          </a:bodyPr>
          <a:lstStyle/>
          <a:p>
            <a:pPr algn="ctr"/>
            <a:r>
              <a:rPr lang="pt-BR" sz="6000" dirty="0"/>
              <a:t>Obrigado!</a:t>
            </a:r>
            <a:endParaRPr lang="pt-BR" sz="3200" dirty="0"/>
          </a:p>
        </p:txBody>
      </p:sp>
      <p:pic>
        <p:nvPicPr>
          <p:cNvPr id="3" name="Imagem 2">
            <a:extLst>
              <a:ext uri="{FF2B5EF4-FFF2-40B4-BE49-F238E27FC236}">
                <a16:creationId xmlns:a16="http://schemas.microsoft.com/office/drawing/2014/main" id="{F1B17FEA-A433-4C8C-82BA-427BAA20A89F}"/>
              </a:ext>
            </a:extLst>
          </p:cNvPr>
          <p:cNvPicPr>
            <a:picLocks noChangeAspect="1"/>
          </p:cNvPicPr>
          <p:nvPr/>
        </p:nvPicPr>
        <p:blipFill>
          <a:blip r:embed="rId3"/>
          <a:stretch>
            <a:fillRect/>
          </a:stretch>
        </p:blipFill>
        <p:spPr>
          <a:xfrm>
            <a:off x="2554629" y="1951988"/>
            <a:ext cx="7082742" cy="1477011"/>
          </a:xfrm>
          <a:prstGeom prst="rect">
            <a:avLst/>
          </a:prstGeom>
        </p:spPr>
      </p:pic>
    </p:spTree>
    <p:extLst>
      <p:ext uri="{BB962C8B-B14F-4D97-AF65-F5344CB8AC3E}">
        <p14:creationId xmlns:p14="http://schemas.microsoft.com/office/powerpoint/2010/main" val="404686417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66707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902BE623-A1E3-4A07-AC2E-F76A6029298C}"/>
              </a:ext>
            </a:extLst>
          </p:cNvPr>
          <p:cNvSpPr txBox="1"/>
          <p:nvPr/>
        </p:nvSpPr>
        <p:spPr>
          <a:xfrm>
            <a:off x="986801" y="2845761"/>
            <a:ext cx="4724334" cy="1200329"/>
          </a:xfrm>
          <a:prstGeom prst="rect">
            <a:avLst/>
          </a:prstGeom>
          <a:noFill/>
        </p:spPr>
        <p:txBody>
          <a:bodyPr wrap="square" rtlCol="0">
            <a:spAutoFit/>
          </a:bodyPr>
          <a:lstStyle/>
          <a:p>
            <a:r>
              <a:rPr lang="pt-BR" sz="7200" dirty="0">
                <a:latin typeface="+mj-lt"/>
              </a:rPr>
              <a:t>Arquitetura</a:t>
            </a:r>
          </a:p>
        </p:txBody>
      </p:sp>
      <p:pic>
        <p:nvPicPr>
          <p:cNvPr id="7" name="Imagem 6" descr="Uma imagem contendo kit de primeiros socorros, objeto&#10;&#10;Descrição gerada automaticamente">
            <a:extLst>
              <a:ext uri="{FF2B5EF4-FFF2-40B4-BE49-F238E27FC236}">
                <a16:creationId xmlns:a16="http://schemas.microsoft.com/office/drawing/2014/main" id="{9F2EE745-88E1-4E73-91B1-6CAE0C0A7BA5}"/>
              </a:ext>
            </a:extLst>
          </p:cNvPr>
          <p:cNvPicPr>
            <a:picLocks noChangeAspect="1"/>
          </p:cNvPicPr>
          <p:nvPr/>
        </p:nvPicPr>
        <p:blipFill>
          <a:blip r:embed="rId3"/>
          <a:stretch>
            <a:fillRect/>
          </a:stretch>
        </p:blipFill>
        <p:spPr>
          <a:xfrm>
            <a:off x="5400723" y="2854643"/>
            <a:ext cx="77930" cy="45719"/>
          </a:xfrm>
          <a:prstGeom prst="rect">
            <a:avLst/>
          </a:prstGeom>
        </p:spPr>
      </p:pic>
      <p:pic>
        <p:nvPicPr>
          <p:cNvPr id="8" name="Imagem 7">
            <a:extLst>
              <a:ext uri="{FF2B5EF4-FFF2-40B4-BE49-F238E27FC236}">
                <a16:creationId xmlns:a16="http://schemas.microsoft.com/office/drawing/2014/main" id="{1F751F11-FC5E-48B7-9F3C-F5D2206C1216}"/>
              </a:ext>
            </a:extLst>
          </p:cNvPr>
          <p:cNvPicPr>
            <a:picLocks noChangeAspect="1"/>
          </p:cNvPicPr>
          <p:nvPr/>
        </p:nvPicPr>
        <p:blipFill>
          <a:blip r:embed="rId4"/>
          <a:stretch>
            <a:fillRect/>
          </a:stretch>
        </p:blipFill>
        <p:spPr>
          <a:xfrm>
            <a:off x="10803732" y="6020043"/>
            <a:ext cx="45719" cy="54185"/>
          </a:xfrm>
          <a:prstGeom prst="rect">
            <a:avLst/>
          </a:prstGeom>
        </p:spPr>
      </p:pic>
      <p:pic>
        <p:nvPicPr>
          <p:cNvPr id="9" name="Imagem 8">
            <a:extLst>
              <a:ext uri="{FF2B5EF4-FFF2-40B4-BE49-F238E27FC236}">
                <a16:creationId xmlns:a16="http://schemas.microsoft.com/office/drawing/2014/main" id="{6CBDF92B-009C-4005-A6BB-AAA3F599F914}"/>
              </a:ext>
            </a:extLst>
          </p:cNvPr>
          <p:cNvPicPr>
            <a:picLocks noChangeAspect="1"/>
          </p:cNvPicPr>
          <p:nvPr/>
        </p:nvPicPr>
        <p:blipFill>
          <a:blip r:embed="rId5"/>
          <a:stretch>
            <a:fillRect/>
          </a:stretch>
        </p:blipFill>
        <p:spPr>
          <a:xfrm>
            <a:off x="9098107" y="2640554"/>
            <a:ext cx="74633" cy="45719"/>
          </a:xfrm>
          <a:prstGeom prst="rect">
            <a:avLst/>
          </a:prstGeom>
        </p:spPr>
      </p:pic>
      <p:pic>
        <p:nvPicPr>
          <p:cNvPr id="10" name="Imagem 9">
            <a:extLst>
              <a:ext uri="{FF2B5EF4-FFF2-40B4-BE49-F238E27FC236}">
                <a16:creationId xmlns:a16="http://schemas.microsoft.com/office/drawing/2014/main" id="{62DE481A-E7DE-4748-80E9-038D7A25C07A}"/>
              </a:ext>
            </a:extLst>
          </p:cNvPr>
          <p:cNvPicPr>
            <a:picLocks noChangeAspect="1"/>
          </p:cNvPicPr>
          <p:nvPr/>
        </p:nvPicPr>
        <p:blipFill>
          <a:blip r:embed="rId6"/>
          <a:stretch>
            <a:fillRect/>
          </a:stretch>
        </p:blipFill>
        <p:spPr>
          <a:xfrm>
            <a:off x="746088" y="2377582"/>
            <a:ext cx="148755" cy="45719"/>
          </a:xfrm>
          <a:prstGeom prst="rect">
            <a:avLst/>
          </a:prstGeom>
        </p:spPr>
      </p:pic>
      <p:pic>
        <p:nvPicPr>
          <p:cNvPr id="11" name="Imagem 10">
            <a:extLst>
              <a:ext uri="{FF2B5EF4-FFF2-40B4-BE49-F238E27FC236}">
                <a16:creationId xmlns:a16="http://schemas.microsoft.com/office/drawing/2014/main" id="{6632E0F7-697B-40D4-BFDE-A954FAA1AF34}"/>
              </a:ext>
            </a:extLst>
          </p:cNvPr>
          <p:cNvPicPr>
            <a:picLocks noChangeAspect="1"/>
          </p:cNvPicPr>
          <p:nvPr/>
        </p:nvPicPr>
        <p:blipFill>
          <a:blip r:embed="rId7"/>
          <a:stretch>
            <a:fillRect/>
          </a:stretch>
        </p:blipFill>
        <p:spPr>
          <a:xfrm>
            <a:off x="11070294" y="3751577"/>
            <a:ext cx="45898" cy="45719"/>
          </a:xfrm>
          <a:prstGeom prst="rect">
            <a:avLst/>
          </a:prstGeom>
        </p:spPr>
      </p:pic>
      <p:pic>
        <p:nvPicPr>
          <p:cNvPr id="12" name="Imagem 11" descr="Uma imagem contendo objeto&#10;&#10;Descrição gerada automaticamente">
            <a:extLst>
              <a:ext uri="{FF2B5EF4-FFF2-40B4-BE49-F238E27FC236}">
                <a16:creationId xmlns:a16="http://schemas.microsoft.com/office/drawing/2014/main" id="{A5BD4CBC-243F-4E21-9359-2583706E0420}"/>
              </a:ext>
            </a:extLst>
          </p:cNvPr>
          <p:cNvPicPr>
            <a:picLocks noChangeAspect="1"/>
          </p:cNvPicPr>
          <p:nvPr/>
        </p:nvPicPr>
        <p:blipFill>
          <a:blip r:embed="rId8"/>
          <a:stretch>
            <a:fillRect/>
          </a:stretch>
        </p:blipFill>
        <p:spPr>
          <a:xfrm>
            <a:off x="6847480" y="5925132"/>
            <a:ext cx="158163" cy="45719"/>
          </a:xfrm>
          <a:prstGeom prst="rect">
            <a:avLst/>
          </a:prstGeom>
        </p:spPr>
      </p:pic>
      <p:pic>
        <p:nvPicPr>
          <p:cNvPr id="13" name="Imagem 12" descr="Uma imagem contendo objeto, kit de primeiros socorros&#10;&#10;Descrição gerada automaticamente">
            <a:extLst>
              <a:ext uri="{FF2B5EF4-FFF2-40B4-BE49-F238E27FC236}">
                <a16:creationId xmlns:a16="http://schemas.microsoft.com/office/drawing/2014/main" id="{839ABE05-5271-4677-8BEF-671EEA2E9B3C}"/>
              </a:ext>
            </a:extLst>
          </p:cNvPr>
          <p:cNvPicPr>
            <a:picLocks noChangeAspect="1"/>
          </p:cNvPicPr>
          <p:nvPr/>
        </p:nvPicPr>
        <p:blipFill>
          <a:blip r:embed="rId9"/>
          <a:stretch>
            <a:fillRect/>
          </a:stretch>
        </p:blipFill>
        <p:spPr>
          <a:xfrm>
            <a:off x="8703723" y="4232394"/>
            <a:ext cx="67375" cy="45719"/>
          </a:xfrm>
          <a:prstGeom prst="rect">
            <a:avLst/>
          </a:prstGeom>
        </p:spPr>
      </p:pic>
      <p:pic>
        <p:nvPicPr>
          <p:cNvPr id="14" name="Imagem 13" descr="Uma imagem contendo gráficos vetoriais&#10;&#10;Descrição gerada automaticamente">
            <a:extLst>
              <a:ext uri="{FF2B5EF4-FFF2-40B4-BE49-F238E27FC236}">
                <a16:creationId xmlns:a16="http://schemas.microsoft.com/office/drawing/2014/main" id="{8BB7BDF5-B3FB-4ED2-87FD-9DBA98B52BBC}"/>
              </a:ext>
            </a:extLst>
          </p:cNvPr>
          <p:cNvPicPr>
            <a:picLocks noChangeAspect="1"/>
          </p:cNvPicPr>
          <p:nvPr/>
        </p:nvPicPr>
        <p:blipFill>
          <a:blip r:embed="rId10"/>
          <a:stretch>
            <a:fillRect/>
          </a:stretch>
        </p:blipFill>
        <p:spPr>
          <a:xfrm>
            <a:off x="5883525" y="4646268"/>
            <a:ext cx="65742" cy="45719"/>
          </a:xfrm>
          <a:prstGeom prst="rect">
            <a:avLst/>
          </a:prstGeom>
        </p:spPr>
      </p:pic>
      <p:pic>
        <p:nvPicPr>
          <p:cNvPr id="16" name="Imagem 15" descr="Uma imagem contendo relógio, objeto, verde, medidor&#10;&#10;Descrição gerada automaticamente">
            <a:extLst>
              <a:ext uri="{FF2B5EF4-FFF2-40B4-BE49-F238E27FC236}">
                <a16:creationId xmlns:a16="http://schemas.microsoft.com/office/drawing/2014/main" id="{928529D5-18B2-4DAF-8DBD-7C26BEB77950}"/>
              </a:ext>
            </a:extLst>
          </p:cNvPr>
          <p:cNvPicPr>
            <a:picLocks noChangeAspect="1"/>
          </p:cNvPicPr>
          <p:nvPr/>
        </p:nvPicPr>
        <p:blipFill>
          <a:blip r:embed="rId11"/>
          <a:stretch>
            <a:fillRect/>
          </a:stretch>
        </p:blipFill>
        <p:spPr>
          <a:xfrm>
            <a:off x="4460820" y="6388823"/>
            <a:ext cx="45719" cy="45719"/>
          </a:xfrm>
          <a:prstGeom prst="rect">
            <a:avLst/>
          </a:prstGeom>
        </p:spPr>
      </p:pic>
      <p:sp>
        <p:nvSpPr>
          <p:cNvPr id="20" name="Retângulo 19">
            <a:extLst>
              <a:ext uri="{FF2B5EF4-FFF2-40B4-BE49-F238E27FC236}">
                <a16:creationId xmlns:a16="http://schemas.microsoft.com/office/drawing/2014/main" id="{953D079A-AA5F-4015-97DF-A43C040B5CC3}"/>
              </a:ext>
            </a:extLst>
          </p:cNvPr>
          <p:cNvSpPr/>
          <p:nvPr/>
        </p:nvSpPr>
        <p:spPr>
          <a:xfrm>
            <a:off x="5363527" y="2775775"/>
            <a:ext cx="390536" cy="20345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p:cNvSpPr/>
          <p:nvPr/>
        </p:nvSpPr>
        <p:spPr>
          <a:xfrm>
            <a:off x="304800" y="1741714"/>
            <a:ext cx="1281595" cy="1034061"/>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5363527" y="4278113"/>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p:cNvSpPr/>
          <p:nvPr/>
        </p:nvSpPr>
        <p:spPr>
          <a:xfrm>
            <a:off x="3871935" y="5870948"/>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6847479" y="5870948"/>
            <a:ext cx="158163" cy="149095"/>
          </a:xfrm>
          <a:prstGeom prst="rect">
            <a:avLst/>
          </a:prstGeom>
          <a:solidFill>
            <a:srgbClr val="BFD8E7"/>
          </a:solidFill>
          <a:ln>
            <a:solidFill>
              <a:srgbClr val="BFD8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8703723" y="4230001"/>
            <a:ext cx="67375" cy="48112"/>
          </a:xfrm>
          <a:prstGeom prst="rect">
            <a:avLst/>
          </a:prstGeom>
          <a:solidFill>
            <a:srgbClr val="C3C9C9"/>
          </a:solidFill>
          <a:ln>
            <a:solidFill>
              <a:srgbClr val="C3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p:cNvSpPr/>
          <p:nvPr/>
        </p:nvSpPr>
        <p:spPr>
          <a:xfrm>
            <a:off x="10981155" y="3716380"/>
            <a:ext cx="178277" cy="137520"/>
          </a:xfrm>
          <a:prstGeom prst="rect">
            <a:avLst/>
          </a:prstGeom>
          <a:solidFill>
            <a:srgbClr val="EAEBEF"/>
          </a:solidFill>
          <a:ln>
            <a:solidFill>
              <a:srgbClr val="EAE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p:cNvSpPr/>
          <p:nvPr/>
        </p:nvSpPr>
        <p:spPr>
          <a:xfrm>
            <a:off x="10803732" y="5925132"/>
            <a:ext cx="45719" cy="149096"/>
          </a:xfrm>
          <a:prstGeom prst="rect">
            <a:avLst/>
          </a:prstGeom>
          <a:solidFill>
            <a:srgbClr val="EDEEF0"/>
          </a:solidFill>
          <a:ln>
            <a:solidFill>
              <a:srgbClr val="ECE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12"/>
          <a:srcRect l="14533" r="14533"/>
          <a:stretch>
            <a:fillRect/>
          </a:stretch>
        </p:blipFill>
        <p:spPr>
          <a:xfrm>
            <a:off x="6743703" y="16926"/>
            <a:ext cx="5448297" cy="6858000"/>
          </a:xfrm>
          <a:solidFill>
            <a:srgbClr val="EAEBEF"/>
          </a:solidFill>
          <a:ln>
            <a:solidFill>
              <a:srgbClr val="EAEBEF"/>
            </a:solidFill>
          </a:ln>
        </p:spPr>
      </p:pic>
    </p:spTree>
    <p:extLst>
      <p:ext uri="{BB962C8B-B14F-4D97-AF65-F5344CB8AC3E}">
        <p14:creationId xmlns:p14="http://schemas.microsoft.com/office/powerpoint/2010/main" val="132853092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31434F-F5E5-4957-A030-E76CB2F323E7}"/>
              </a:ext>
            </a:extLst>
          </p:cNvPr>
          <p:cNvSpPr>
            <a:spLocks noGrp="1"/>
          </p:cNvSpPr>
          <p:nvPr>
            <p:ph type="title"/>
          </p:nvPr>
        </p:nvSpPr>
        <p:spPr/>
        <p:txBody>
          <a:bodyPr/>
          <a:lstStyle/>
          <a:p>
            <a:pPr algn="ctr"/>
            <a:r>
              <a:rPr lang="pt-BR" dirty="0" err="1"/>
              <a:t>Low</a:t>
            </a:r>
            <a:r>
              <a:rPr lang="pt-BR" dirty="0"/>
              <a:t> </a:t>
            </a:r>
            <a:r>
              <a:rPr lang="pt-BR" dirty="0" err="1"/>
              <a:t>Level</a:t>
            </a:r>
            <a:r>
              <a:rPr lang="pt-BR" dirty="0"/>
              <a:t> Design</a:t>
            </a:r>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83" y="1535203"/>
            <a:ext cx="8558113" cy="5186319"/>
          </a:xfrm>
          <a:prstGeom prst="rect">
            <a:avLst/>
          </a:prstGeom>
        </p:spPr>
      </p:pic>
    </p:spTree>
    <p:extLst>
      <p:ext uri="{BB962C8B-B14F-4D97-AF65-F5344CB8AC3E}">
        <p14:creationId xmlns:p14="http://schemas.microsoft.com/office/powerpoint/2010/main" val="182493208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31434F-F5E5-4957-A030-E76CB2F323E7}"/>
              </a:ext>
            </a:extLst>
          </p:cNvPr>
          <p:cNvSpPr>
            <a:spLocks noGrp="1"/>
          </p:cNvSpPr>
          <p:nvPr>
            <p:ph type="title"/>
          </p:nvPr>
        </p:nvSpPr>
        <p:spPr/>
        <p:txBody>
          <a:bodyPr/>
          <a:lstStyle/>
          <a:p>
            <a:pPr algn="ctr"/>
            <a:r>
              <a:rPr lang="pt-BR" dirty="0"/>
              <a:t>Arquitetura Computacional</a:t>
            </a:r>
          </a:p>
        </p:txBody>
      </p:sp>
      <p:pic>
        <p:nvPicPr>
          <p:cNvPr id="4" name="Imagem 3">
            <a:extLst>
              <a:ext uri="{FF2B5EF4-FFF2-40B4-BE49-F238E27FC236}">
                <a16:creationId xmlns:a16="http://schemas.microsoft.com/office/drawing/2014/main" id="{326426BF-1531-42B3-A18A-8EC455AC0463}"/>
              </a:ext>
            </a:extLst>
          </p:cNvPr>
          <p:cNvPicPr>
            <a:picLocks noChangeAspect="1"/>
          </p:cNvPicPr>
          <p:nvPr/>
        </p:nvPicPr>
        <p:blipFill>
          <a:blip r:embed="rId2"/>
          <a:stretch>
            <a:fillRect/>
          </a:stretch>
        </p:blipFill>
        <p:spPr>
          <a:xfrm>
            <a:off x="0" y="5539153"/>
            <a:ext cx="12192000" cy="947698"/>
          </a:xfrm>
          <a:prstGeom prst="rect">
            <a:avLst/>
          </a:prstGeom>
        </p:spPr>
      </p:pic>
      <p:sp>
        <p:nvSpPr>
          <p:cNvPr id="5" name="CaixaDeTexto 4">
            <a:extLst>
              <a:ext uri="{FF2B5EF4-FFF2-40B4-BE49-F238E27FC236}">
                <a16:creationId xmlns:a16="http://schemas.microsoft.com/office/drawing/2014/main" id="{4049B3C7-B544-46F7-8AA2-A70A205004BF}"/>
              </a:ext>
            </a:extLst>
          </p:cNvPr>
          <p:cNvSpPr txBox="1"/>
          <p:nvPr/>
        </p:nvSpPr>
        <p:spPr>
          <a:xfrm>
            <a:off x="1786597" y="1889664"/>
            <a:ext cx="5219114" cy="1015663"/>
          </a:xfrm>
          <a:prstGeom prst="rect">
            <a:avLst/>
          </a:prstGeom>
          <a:noFill/>
        </p:spPr>
        <p:txBody>
          <a:bodyPr wrap="square" rtlCol="0">
            <a:spAutoFit/>
          </a:bodyPr>
          <a:lstStyle/>
          <a:p>
            <a:pPr marL="285750" indent="-285750">
              <a:buFont typeface="Arial" panose="020B0604020202020204" pitchFamily="34" charset="0"/>
              <a:buChar char="•"/>
            </a:pPr>
            <a:r>
              <a:rPr lang="pt-BR" sz="2000" dirty="0"/>
              <a:t>24MB de armazenamento gastos ao mês e 288MB ao ano.</a:t>
            </a:r>
          </a:p>
          <a:p>
            <a:pPr marL="285750" indent="-285750">
              <a:buFont typeface="Arial" panose="020B0604020202020204" pitchFamily="34" charset="0"/>
              <a:buChar char="•"/>
            </a:pPr>
            <a:endParaRPr lang="pt-BR" sz="2000" dirty="0"/>
          </a:p>
        </p:txBody>
      </p:sp>
      <p:sp>
        <p:nvSpPr>
          <p:cNvPr id="7" name="CaixaDeTexto 6">
            <a:extLst>
              <a:ext uri="{FF2B5EF4-FFF2-40B4-BE49-F238E27FC236}">
                <a16:creationId xmlns:a16="http://schemas.microsoft.com/office/drawing/2014/main" id="{D23440F1-559B-46A1-A955-FE66BF939729}"/>
              </a:ext>
            </a:extLst>
          </p:cNvPr>
          <p:cNvSpPr txBox="1"/>
          <p:nvPr/>
        </p:nvSpPr>
        <p:spPr>
          <a:xfrm>
            <a:off x="1786597" y="3598131"/>
            <a:ext cx="5219114" cy="707886"/>
          </a:xfrm>
          <a:prstGeom prst="rect">
            <a:avLst/>
          </a:prstGeom>
          <a:noFill/>
        </p:spPr>
        <p:txBody>
          <a:bodyPr wrap="square" rtlCol="0">
            <a:spAutoFit/>
          </a:bodyPr>
          <a:lstStyle/>
          <a:p>
            <a:pPr marL="342900" indent="-342900">
              <a:buFont typeface="Arial" panose="020B0604020202020204" pitchFamily="34" charset="0"/>
              <a:buChar char="•"/>
            </a:pPr>
            <a:r>
              <a:rPr lang="pt-BR" sz="2000" dirty="0"/>
              <a:t>Aumento de 49MB de armazenamento utilizado por mês e 591MB por ano.</a:t>
            </a:r>
          </a:p>
        </p:txBody>
      </p:sp>
      <p:sp>
        <p:nvSpPr>
          <p:cNvPr id="8" name="CaixaDeTexto 7">
            <a:extLst>
              <a:ext uri="{FF2B5EF4-FFF2-40B4-BE49-F238E27FC236}">
                <a16:creationId xmlns:a16="http://schemas.microsoft.com/office/drawing/2014/main" id="{AB9CFF1E-40CD-4E02-A708-02E0B61A30CB}"/>
              </a:ext>
            </a:extLst>
          </p:cNvPr>
          <p:cNvSpPr txBox="1"/>
          <p:nvPr/>
        </p:nvSpPr>
        <p:spPr>
          <a:xfrm>
            <a:off x="1786597" y="2770093"/>
            <a:ext cx="5219114" cy="707886"/>
          </a:xfrm>
          <a:prstGeom prst="rect">
            <a:avLst/>
          </a:prstGeom>
          <a:noFill/>
        </p:spPr>
        <p:txBody>
          <a:bodyPr wrap="square" rtlCol="0">
            <a:spAutoFit/>
          </a:bodyPr>
          <a:lstStyle/>
          <a:p>
            <a:pPr marL="342900" indent="-342900">
              <a:buFont typeface="Arial" panose="020B0604020202020204" pitchFamily="34" charset="0"/>
              <a:buChar char="•"/>
            </a:pPr>
            <a:r>
              <a:rPr lang="pt-BR" sz="2000" dirty="0"/>
              <a:t>Estima-se um crescimento da marca de até   50%</a:t>
            </a:r>
          </a:p>
        </p:txBody>
      </p:sp>
      <p:sp>
        <p:nvSpPr>
          <p:cNvPr id="9" name="CaixaDeTexto 8">
            <a:extLst>
              <a:ext uri="{FF2B5EF4-FFF2-40B4-BE49-F238E27FC236}">
                <a16:creationId xmlns:a16="http://schemas.microsoft.com/office/drawing/2014/main" id="{FE02E04B-833F-463B-8BD7-73A7C75339A5}"/>
              </a:ext>
            </a:extLst>
          </p:cNvPr>
          <p:cNvSpPr txBox="1"/>
          <p:nvPr/>
        </p:nvSpPr>
        <p:spPr>
          <a:xfrm>
            <a:off x="1786597" y="4426169"/>
            <a:ext cx="5219114" cy="400110"/>
          </a:xfrm>
          <a:prstGeom prst="rect">
            <a:avLst/>
          </a:prstGeom>
          <a:noFill/>
        </p:spPr>
        <p:txBody>
          <a:bodyPr wrap="square" rtlCol="0">
            <a:spAutoFit/>
          </a:bodyPr>
          <a:lstStyle/>
          <a:p>
            <a:pPr marL="285750" indent="-285750">
              <a:buFont typeface="Arial" panose="020B0604020202020204" pitchFamily="34" charset="0"/>
              <a:buChar char="•"/>
            </a:pPr>
            <a:r>
              <a:rPr lang="pt-BR" sz="2000" dirty="0"/>
              <a:t>Optamos, pelo serviço B1ls</a:t>
            </a:r>
          </a:p>
        </p:txBody>
      </p:sp>
    </p:spTree>
    <p:extLst>
      <p:ext uri="{BB962C8B-B14F-4D97-AF65-F5344CB8AC3E}">
        <p14:creationId xmlns:p14="http://schemas.microsoft.com/office/powerpoint/2010/main" val="43461611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902BE623-A1E3-4A07-AC2E-F76A6029298C}"/>
              </a:ext>
            </a:extLst>
          </p:cNvPr>
          <p:cNvSpPr txBox="1"/>
          <p:nvPr/>
        </p:nvSpPr>
        <p:spPr>
          <a:xfrm>
            <a:off x="667783" y="2845761"/>
            <a:ext cx="7008846" cy="1200329"/>
          </a:xfrm>
          <a:prstGeom prst="rect">
            <a:avLst/>
          </a:prstGeom>
          <a:noFill/>
        </p:spPr>
        <p:txBody>
          <a:bodyPr wrap="square" rtlCol="0">
            <a:spAutoFit/>
          </a:bodyPr>
          <a:lstStyle/>
          <a:p>
            <a:r>
              <a:rPr lang="pt-BR" sz="7200" dirty="0">
                <a:latin typeface="+mj-lt"/>
              </a:rPr>
              <a:t>Banco de Dados</a:t>
            </a:r>
          </a:p>
        </p:txBody>
      </p:sp>
      <p:pic>
        <p:nvPicPr>
          <p:cNvPr id="8" name="Imagem 7">
            <a:extLst>
              <a:ext uri="{FF2B5EF4-FFF2-40B4-BE49-F238E27FC236}">
                <a16:creationId xmlns:a16="http://schemas.microsoft.com/office/drawing/2014/main" id="{1F751F11-FC5E-48B7-9F3C-F5D2206C1216}"/>
              </a:ext>
            </a:extLst>
          </p:cNvPr>
          <p:cNvPicPr>
            <a:picLocks noChangeAspect="1"/>
          </p:cNvPicPr>
          <p:nvPr/>
        </p:nvPicPr>
        <p:blipFill>
          <a:blip r:embed="rId3"/>
          <a:stretch>
            <a:fillRect/>
          </a:stretch>
        </p:blipFill>
        <p:spPr>
          <a:xfrm>
            <a:off x="10803732" y="6020043"/>
            <a:ext cx="45719" cy="54185"/>
          </a:xfrm>
          <a:prstGeom prst="rect">
            <a:avLst/>
          </a:prstGeom>
        </p:spPr>
      </p:pic>
      <p:pic>
        <p:nvPicPr>
          <p:cNvPr id="9" name="Imagem 8">
            <a:extLst>
              <a:ext uri="{FF2B5EF4-FFF2-40B4-BE49-F238E27FC236}">
                <a16:creationId xmlns:a16="http://schemas.microsoft.com/office/drawing/2014/main" id="{6CBDF92B-009C-4005-A6BB-AAA3F599F914}"/>
              </a:ext>
            </a:extLst>
          </p:cNvPr>
          <p:cNvPicPr>
            <a:picLocks noChangeAspect="1"/>
          </p:cNvPicPr>
          <p:nvPr/>
        </p:nvPicPr>
        <p:blipFill>
          <a:blip r:embed="rId4"/>
          <a:stretch>
            <a:fillRect/>
          </a:stretch>
        </p:blipFill>
        <p:spPr>
          <a:xfrm>
            <a:off x="9098107" y="2640554"/>
            <a:ext cx="74633" cy="45719"/>
          </a:xfrm>
          <a:prstGeom prst="rect">
            <a:avLst/>
          </a:prstGeom>
        </p:spPr>
      </p:pic>
      <p:pic>
        <p:nvPicPr>
          <p:cNvPr id="11" name="Imagem 10">
            <a:extLst>
              <a:ext uri="{FF2B5EF4-FFF2-40B4-BE49-F238E27FC236}">
                <a16:creationId xmlns:a16="http://schemas.microsoft.com/office/drawing/2014/main" id="{6632E0F7-697B-40D4-BFDE-A954FAA1AF34}"/>
              </a:ext>
            </a:extLst>
          </p:cNvPr>
          <p:cNvPicPr>
            <a:picLocks noChangeAspect="1"/>
          </p:cNvPicPr>
          <p:nvPr/>
        </p:nvPicPr>
        <p:blipFill>
          <a:blip r:embed="rId5"/>
          <a:stretch>
            <a:fillRect/>
          </a:stretch>
        </p:blipFill>
        <p:spPr>
          <a:xfrm>
            <a:off x="11070294" y="3751577"/>
            <a:ext cx="45898" cy="45719"/>
          </a:xfrm>
          <a:prstGeom prst="rect">
            <a:avLst/>
          </a:prstGeom>
        </p:spPr>
      </p:pic>
      <p:pic>
        <p:nvPicPr>
          <p:cNvPr id="13" name="Imagem 12" descr="Uma imagem contendo objeto, kit de primeiros socorros&#10;&#10;Descrição gerada automaticamente">
            <a:extLst>
              <a:ext uri="{FF2B5EF4-FFF2-40B4-BE49-F238E27FC236}">
                <a16:creationId xmlns:a16="http://schemas.microsoft.com/office/drawing/2014/main" id="{839ABE05-5271-4677-8BEF-671EEA2E9B3C}"/>
              </a:ext>
            </a:extLst>
          </p:cNvPr>
          <p:cNvPicPr>
            <a:picLocks noChangeAspect="1"/>
          </p:cNvPicPr>
          <p:nvPr/>
        </p:nvPicPr>
        <p:blipFill>
          <a:blip r:embed="rId6"/>
          <a:stretch>
            <a:fillRect/>
          </a:stretch>
        </p:blipFill>
        <p:spPr>
          <a:xfrm>
            <a:off x="8703723" y="4232394"/>
            <a:ext cx="67375" cy="45719"/>
          </a:xfrm>
          <a:prstGeom prst="rect">
            <a:avLst/>
          </a:prstGeom>
        </p:spPr>
      </p:pic>
      <p:sp>
        <p:nvSpPr>
          <p:cNvPr id="6" name="Retângulo 5"/>
          <p:cNvSpPr/>
          <p:nvPr/>
        </p:nvSpPr>
        <p:spPr>
          <a:xfrm>
            <a:off x="8703723" y="4230001"/>
            <a:ext cx="67375" cy="48112"/>
          </a:xfrm>
          <a:prstGeom prst="rect">
            <a:avLst/>
          </a:prstGeom>
          <a:solidFill>
            <a:srgbClr val="C3C9C9"/>
          </a:solidFill>
          <a:ln>
            <a:solidFill>
              <a:srgbClr val="C3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p:cNvSpPr/>
          <p:nvPr/>
        </p:nvSpPr>
        <p:spPr>
          <a:xfrm>
            <a:off x="10981155" y="3716380"/>
            <a:ext cx="178277" cy="137520"/>
          </a:xfrm>
          <a:prstGeom prst="rect">
            <a:avLst/>
          </a:prstGeom>
          <a:solidFill>
            <a:srgbClr val="EAEBEF"/>
          </a:solidFill>
          <a:ln>
            <a:solidFill>
              <a:srgbClr val="EAE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p:cNvSpPr/>
          <p:nvPr/>
        </p:nvSpPr>
        <p:spPr>
          <a:xfrm>
            <a:off x="10803732" y="5925132"/>
            <a:ext cx="45719" cy="149096"/>
          </a:xfrm>
          <a:prstGeom prst="rect">
            <a:avLst/>
          </a:prstGeom>
          <a:solidFill>
            <a:srgbClr val="EDEEF0"/>
          </a:solidFill>
          <a:ln>
            <a:solidFill>
              <a:srgbClr val="ECE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7"/>
          <a:srcRect l="14533" r="14533"/>
          <a:stretch>
            <a:fillRect/>
          </a:stretch>
        </p:blipFill>
        <p:spPr>
          <a:xfrm>
            <a:off x="6743703" y="16926"/>
            <a:ext cx="5448297" cy="6858000"/>
          </a:xfrm>
          <a:solidFill>
            <a:srgbClr val="EAEBEF"/>
          </a:solidFill>
          <a:ln>
            <a:solidFill>
              <a:srgbClr val="EAEBEF"/>
            </a:solidFill>
          </a:ln>
        </p:spPr>
      </p:pic>
    </p:spTree>
    <p:extLst>
      <p:ext uri="{BB962C8B-B14F-4D97-AF65-F5344CB8AC3E}">
        <p14:creationId xmlns:p14="http://schemas.microsoft.com/office/powerpoint/2010/main" val="2914312193"/>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BA8BC7-79FC-40A0-99FD-53A77D60C335}"/>
              </a:ext>
            </a:extLst>
          </p:cNvPr>
          <p:cNvSpPr>
            <a:spLocks noGrp="1"/>
          </p:cNvSpPr>
          <p:nvPr>
            <p:ph type="title"/>
          </p:nvPr>
        </p:nvSpPr>
        <p:spPr>
          <a:xfrm>
            <a:off x="1295400" y="255134"/>
            <a:ext cx="9601200" cy="1036850"/>
          </a:xfrm>
        </p:spPr>
        <p:txBody>
          <a:bodyPr/>
          <a:lstStyle/>
          <a:p>
            <a:pPr algn="ctr"/>
            <a:r>
              <a:rPr lang="pt-BR" dirty="0"/>
              <a:t>Modelo Conceitual</a:t>
            </a:r>
          </a:p>
        </p:txBody>
      </p:sp>
      <p:pic>
        <p:nvPicPr>
          <p:cNvPr id="7" name="Imagem 6">
            <a:extLst>
              <a:ext uri="{FF2B5EF4-FFF2-40B4-BE49-F238E27FC236}">
                <a16:creationId xmlns:a16="http://schemas.microsoft.com/office/drawing/2014/main" id="{C58C2831-7946-4F18-B87F-91223D5C48B8}"/>
              </a:ext>
            </a:extLst>
          </p:cNvPr>
          <p:cNvPicPr>
            <a:picLocks noChangeAspect="1"/>
          </p:cNvPicPr>
          <p:nvPr/>
        </p:nvPicPr>
        <p:blipFill>
          <a:blip r:embed="rId2"/>
          <a:stretch>
            <a:fillRect/>
          </a:stretch>
        </p:blipFill>
        <p:spPr>
          <a:xfrm>
            <a:off x="981076" y="1628297"/>
            <a:ext cx="9601200" cy="5229703"/>
          </a:xfrm>
          <a:prstGeom prst="rect">
            <a:avLst/>
          </a:prstGeom>
        </p:spPr>
      </p:pic>
    </p:spTree>
    <p:extLst>
      <p:ext uri="{BB962C8B-B14F-4D97-AF65-F5344CB8AC3E}">
        <p14:creationId xmlns:p14="http://schemas.microsoft.com/office/powerpoint/2010/main" val="3046735768"/>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D11FA-C09B-4352-B276-561845AD2FF1}"/>
              </a:ext>
            </a:extLst>
          </p:cNvPr>
          <p:cNvSpPr>
            <a:spLocks noGrp="1"/>
          </p:cNvSpPr>
          <p:nvPr>
            <p:ph type="title"/>
          </p:nvPr>
        </p:nvSpPr>
        <p:spPr/>
        <p:txBody>
          <a:bodyPr/>
          <a:lstStyle/>
          <a:p>
            <a:r>
              <a:rPr lang="pt-BR" dirty="0"/>
              <a:t>Modelo Lógico</a:t>
            </a:r>
          </a:p>
        </p:txBody>
      </p:sp>
      <p:pic>
        <p:nvPicPr>
          <p:cNvPr id="5" name="Picture 4">
            <a:extLst>
              <a:ext uri="{FF2B5EF4-FFF2-40B4-BE49-F238E27FC236}">
                <a16:creationId xmlns:a16="http://schemas.microsoft.com/office/drawing/2014/main" id="{C0CB8140-52B3-443E-81B8-6CD0EF8FB161}"/>
              </a:ext>
            </a:extLst>
          </p:cNvPr>
          <p:cNvPicPr>
            <a:picLocks noChangeAspect="1"/>
          </p:cNvPicPr>
          <p:nvPr/>
        </p:nvPicPr>
        <p:blipFill>
          <a:blip r:embed="rId2"/>
          <a:stretch>
            <a:fillRect/>
          </a:stretch>
        </p:blipFill>
        <p:spPr>
          <a:xfrm>
            <a:off x="2813187" y="1514475"/>
            <a:ext cx="6565625" cy="5343525"/>
          </a:xfrm>
          <a:prstGeom prst="rect">
            <a:avLst/>
          </a:prstGeom>
        </p:spPr>
      </p:pic>
    </p:spTree>
    <p:extLst>
      <p:ext uri="{BB962C8B-B14F-4D97-AF65-F5344CB8AC3E}">
        <p14:creationId xmlns:p14="http://schemas.microsoft.com/office/powerpoint/2010/main" val="176527660"/>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dirty="0"/>
              <a:t>O que é umidade?</a:t>
            </a:r>
          </a:p>
        </p:txBody>
      </p:sp>
      <p:sp>
        <p:nvSpPr>
          <p:cNvPr id="3" name="Espaço Reservado para Conteúdo 2"/>
          <p:cNvSpPr>
            <a:spLocks noGrp="1"/>
          </p:cNvSpPr>
          <p:nvPr>
            <p:ph idx="1"/>
          </p:nvPr>
        </p:nvSpPr>
        <p:spPr>
          <a:xfrm>
            <a:off x="342900" y="3429000"/>
            <a:ext cx="6115050" cy="1800226"/>
          </a:xfrm>
        </p:spPr>
        <p:txBody>
          <a:bodyPr>
            <a:normAutofit/>
          </a:bodyPr>
          <a:lstStyle/>
          <a:p>
            <a:pPr>
              <a:lnSpc>
                <a:spcPct val="150000"/>
              </a:lnSpc>
              <a:buBlip>
                <a:blip r:embed="rId3"/>
              </a:buBlip>
            </a:pPr>
            <a:r>
              <a:rPr lang="pt-BR" dirty="0"/>
              <a:t> Quantidade de vapor de água na atmosfera.</a:t>
            </a:r>
          </a:p>
          <a:p>
            <a:pPr>
              <a:lnSpc>
                <a:spcPct val="150000"/>
              </a:lnSpc>
              <a:buBlip>
                <a:blip r:embed="rId3"/>
              </a:buBlip>
            </a:pPr>
            <a:r>
              <a:rPr lang="pt-BR" dirty="0"/>
              <a:t> Umidade ideal entre 50% a 60%(OMS).</a:t>
            </a:r>
          </a:p>
        </p:txBody>
      </p:sp>
      <p:sp>
        <p:nvSpPr>
          <p:cNvPr id="5" name="Espaço Reservado para Conteúdo 2">
            <a:extLst>
              <a:ext uri="{FF2B5EF4-FFF2-40B4-BE49-F238E27FC236}">
                <a16:creationId xmlns:a16="http://schemas.microsoft.com/office/drawing/2014/main" id="{F24AA2B1-7AA6-4752-A7B7-D8B1E32B2966}"/>
              </a:ext>
            </a:extLst>
          </p:cNvPr>
          <p:cNvSpPr txBox="1">
            <a:spLocks/>
          </p:cNvSpPr>
          <p:nvPr/>
        </p:nvSpPr>
        <p:spPr>
          <a:xfrm>
            <a:off x="6915150" y="3429000"/>
            <a:ext cx="5276850" cy="180022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a:lnSpc>
                <a:spcPct val="150000"/>
              </a:lnSpc>
              <a:buBlip>
                <a:blip r:embed="rId3"/>
              </a:buBlip>
            </a:pPr>
            <a:r>
              <a:rPr lang="pt-BR" dirty="0" smtClean="0"/>
              <a:t> Problemas </a:t>
            </a:r>
            <a:r>
              <a:rPr lang="pt-BR" dirty="0"/>
              <a:t>respiratórios</a:t>
            </a:r>
            <a:r>
              <a:rPr lang="pt-BR" dirty="0" smtClean="0"/>
              <a:t>.</a:t>
            </a:r>
            <a:endParaRPr lang="pt-BR" dirty="0"/>
          </a:p>
          <a:p>
            <a:pPr>
              <a:lnSpc>
                <a:spcPct val="150000"/>
              </a:lnSpc>
              <a:buBlip>
                <a:blip r:embed="rId3"/>
              </a:buBlip>
            </a:pPr>
            <a:r>
              <a:rPr lang="pt-BR" dirty="0"/>
              <a:t> </a:t>
            </a:r>
            <a:r>
              <a:rPr lang="pt-BR" dirty="0" smtClean="0"/>
              <a:t>Perda de produtividade</a:t>
            </a:r>
            <a:r>
              <a:rPr lang="pt-BR" dirty="0" smtClean="0"/>
              <a:t>.</a:t>
            </a:r>
            <a:endParaRPr lang="pt-BR" dirty="0"/>
          </a:p>
        </p:txBody>
      </p:sp>
      <p:pic>
        <p:nvPicPr>
          <p:cNvPr id="6" name="Imagem 5">
            <a:extLst>
              <a:ext uri="{FF2B5EF4-FFF2-40B4-BE49-F238E27FC236}">
                <a16:creationId xmlns:a16="http://schemas.microsoft.com/office/drawing/2014/main" id="{603FA2DC-D939-44F1-AE5B-5BDFF8F081B7}"/>
              </a:ext>
            </a:extLst>
          </p:cNvPr>
          <p:cNvPicPr>
            <a:picLocks noChangeAspect="1"/>
          </p:cNvPicPr>
          <p:nvPr/>
        </p:nvPicPr>
        <p:blipFill>
          <a:blip r:embed="rId4"/>
          <a:stretch>
            <a:fillRect/>
          </a:stretch>
        </p:blipFill>
        <p:spPr>
          <a:xfrm>
            <a:off x="9740158" y="6109652"/>
            <a:ext cx="2312884" cy="482321"/>
          </a:xfrm>
          <a:prstGeom prst="rect">
            <a:avLst/>
          </a:prstGeom>
        </p:spPr>
      </p:pic>
    </p:spTree>
    <p:extLst>
      <p:ext uri="{BB962C8B-B14F-4D97-AF65-F5344CB8AC3E}">
        <p14:creationId xmlns:p14="http://schemas.microsoft.com/office/powerpoint/2010/main" val="3574231650"/>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902BE623-A1E3-4A07-AC2E-F76A6029298C}"/>
              </a:ext>
            </a:extLst>
          </p:cNvPr>
          <p:cNvSpPr txBox="1"/>
          <p:nvPr/>
        </p:nvSpPr>
        <p:spPr>
          <a:xfrm>
            <a:off x="1365990" y="3253735"/>
            <a:ext cx="4397703" cy="1200329"/>
          </a:xfrm>
          <a:prstGeom prst="rect">
            <a:avLst/>
          </a:prstGeom>
          <a:noFill/>
        </p:spPr>
        <p:txBody>
          <a:bodyPr wrap="square" rtlCol="0">
            <a:spAutoFit/>
          </a:bodyPr>
          <a:lstStyle/>
          <a:p>
            <a:r>
              <a:rPr lang="pt-BR" sz="7200" dirty="0">
                <a:latin typeface="+mj-lt"/>
              </a:rPr>
              <a:t>Estatísticas</a:t>
            </a:r>
          </a:p>
        </p:txBody>
      </p:sp>
      <p:pic>
        <p:nvPicPr>
          <p:cNvPr id="8" name="Imagem 7">
            <a:extLst>
              <a:ext uri="{FF2B5EF4-FFF2-40B4-BE49-F238E27FC236}">
                <a16:creationId xmlns:a16="http://schemas.microsoft.com/office/drawing/2014/main" id="{1F751F11-FC5E-48B7-9F3C-F5D2206C1216}"/>
              </a:ext>
            </a:extLst>
          </p:cNvPr>
          <p:cNvPicPr>
            <a:picLocks noChangeAspect="1"/>
          </p:cNvPicPr>
          <p:nvPr/>
        </p:nvPicPr>
        <p:blipFill>
          <a:blip r:embed="rId3"/>
          <a:stretch>
            <a:fillRect/>
          </a:stretch>
        </p:blipFill>
        <p:spPr>
          <a:xfrm>
            <a:off x="10803732" y="6020043"/>
            <a:ext cx="45719" cy="54185"/>
          </a:xfrm>
          <a:prstGeom prst="rect">
            <a:avLst/>
          </a:prstGeom>
        </p:spPr>
      </p:pic>
      <p:pic>
        <p:nvPicPr>
          <p:cNvPr id="9" name="Imagem 8">
            <a:extLst>
              <a:ext uri="{FF2B5EF4-FFF2-40B4-BE49-F238E27FC236}">
                <a16:creationId xmlns:a16="http://schemas.microsoft.com/office/drawing/2014/main" id="{6CBDF92B-009C-4005-A6BB-AAA3F599F914}"/>
              </a:ext>
            </a:extLst>
          </p:cNvPr>
          <p:cNvPicPr>
            <a:picLocks noChangeAspect="1"/>
          </p:cNvPicPr>
          <p:nvPr/>
        </p:nvPicPr>
        <p:blipFill>
          <a:blip r:embed="rId4"/>
          <a:stretch>
            <a:fillRect/>
          </a:stretch>
        </p:blipFill>
        <p:spPr>
          <a:xfrm>
            <a:off x="9098107" y="2640554"/>
            <a:ext cx="74633" cy="45719"/>
          </a:xfrm>
          <a:prstGeom prst="rect">
            <a:avLst/>
          </a:prstGeom>
        </p:spPr>
      </p:pic>
      <p:pic>
        <p:nvPicPr>
          <p:cNvPr id="11" name="Imagem 10">
            <a:extLst>
              <a:ext uri="{FF2B5EF4-FFF2-40B4-BE49-F238E27FC236}">
                <a16:creationId xmlns:a16="http://schemas.microsoft.com/office/drawing/2014/main" id="{6632E0F7-697B-40D4-BFDE-A954FAA1AF34}"/>
              </a:ext>
            </a:extLst>
          </p:cNvPr>
          <p:cNvPicPr>
            <a:picLocks noChangeAspect="1"/>
          </p:cNvPicPr>
          <p:nvPr/>
        </p:nvPicPr>
        <p:blipFill>
          <a:blip r:embed="rId5"/>
          <a:stretch>
            <a:fillRect/>
          </a:stretch>
        </p:blipFill>
        <p:spPr>
          <a:xfrm>
            <a:off x="11070294" y="3751577"/>
            <a:ext cx="45898" cy="45719"/>
          </a:xfrm>
          <a:prstGeom prst="rect">
            <a:avLst/>
          </a:prstGeom>
        </p:spPr>
      </p:pic>
      <p:pic>
        <p:nvPicPr>
          <p:cNvPr id="13" name="Imagem 12" descr="Uma imagem contendo objeto, kit de primeiros socorros&#10;&#10;Descrição gerada automaticamente">
            <a:extLst>
              <a:ext uri="{FF2B5EF4-FFF2-40B4-BE49-F238E27FC236}">
                <a16:creationId xmlns:a16="http://schemas.microsoft.com/office/drawing/2014/main" id="{839ABE05-5271-4677-8BEF-671EEA2E9B3C}"/>
              </a:ext>
            </a:extLst>
          </p:cNvPr>
          <p:cNvPicPr>
            <a:picLocks noChangeAspect="1"/>
          </p:cNvPicPr>
          <p:nvPr/>
        </p:nvPicPr>
        <p:blipFill>
          <a:blip r:embed="rId6"/>
          <a:stretch>
            <a:fillRect/>
          </a:stretch>
        </p:blipFill>
        <p:spPr>
          <a:xfrm>
            <a:off x="8703723" y="4232394"/>
            <a:ext cx="67375" cy="45719"/>
          </a:xfrm>
          <a:prstGeom prst="rect">
            <a:avLst/>
          </a:prstGeom>
        </p:spPr>
      </p:pic>
      <p:sp>
        <p:nvSpPr>
          <p:cNvPr id="6" name="Retângulo 5"/>
          <p:cNvSpPr/>
          <p:nvPr/>
        </p:nvSpPr>
        <p:spPr>
          <a:xfrm>
            <a:off x="8703723" y="4230001"/>
            <a:ext cx="67375" cy="48112"/>
          </a:xfrm>
          <a:prstGeom prst="rect">
            <a:avLst/>
          </a:prstGeom>
          <a:solidFill>
            <a:srgbClr val="C3C9C9"/>
          </a:solidFill>
          <a:ln>
            <a:solidFill>
              <a:srgbClr val="C3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p:cNvSpPr/>
          <p:nvPr/>
        </p:nvSpPr>
        <p:spPr>
          <a:xfrm>
            <a:off x="10981155" y="3716380"/>
            <a:ext cx="178277" cy="137520"/>
          </a:xfrm>
          <a:prstGeom prst="rect">
            <a:avLst/>
          </a:prstGeom>
          <a:solidFill>
            <a:srgbClr val="EAEBEF"/>
          </a:solidFill>
          <a:ln>
            <a:solidFill>
              <a:srgbClr val="EAE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p:cNvSpPr/>
          <p:nvPr/>
        </p:nvSpPr>
        <p:spPr>
          <a:xfrm>
            <a:off x="10803732" y="5925132"/>
            <a:ext cx="45719" cy="149096"/>
          </a:xfrm>
          <a:prstGeom prst="rect">
            <a:avLst/>
          </a:prstGeom>
          <a:solidFill>
            <a:srgbClr val="EDEEF0"/>
          </a:solidFill>
          <a:ln>
            <a:solidFill>
              <a:srgbClr val="ECE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7"/>
          <a:srcRect l="14533" r="14533"/>
          <a:stretch>
            <a:fillRect/>
          </a:stretch>
        </p:blipFill>
        <p:spPr>
          <a:xfrm>
            <a:off x="6743703" y="16926"/>
            <a:ext cx="5448297" cy="6858000"/>
          </a:xfrm>
          <a:solidFill>
            <a:srgbClr val="EAEBEF"/>
          </a:solidFill>
          <a:ln>
            <a:solidFill>
              <a:srgbClr val="EAEBEF"/>
            </a:solidFill>
          </a:ln>
        </p:spPr>
      </p:pic>
    </p:spTree>
    <p:extLst>
      <p:ext uri="{BB962C8B-B14F-4D97-AF65-F5344CB8AC3E}">
        <p14:creationId xmlns:p14="http://schemas.microsoft.com/office/powerpoint/2010/main" val="1899103511"/>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BA8BC7-79FC-40A0-99FD-53A77D60C335}"/>
              </a:ext>
            </a:extLst>
          </p:cNvPr>
          <p:cNvSpPr>
            <a:spLocks noGrp="1"/>
          </p:cNvSpPr>
          <p:nvPr>
            <p:ph type="title"/>
          </p:nvPr>
        </p:nvSpPr>
        <p:spPr/>
        <p:txBody>
          <a:bodyPr/>
          <a:lstStyle/>
          <a:p>
            <a:pPr algn="ctr"/>
            <a:r>
              <a:rPr lang="pt-BR" dirty="0" err="1"/>
              <a:t>Analytics</a:t>
            </a:r>
            <a:endParaRPr lang="pt-BR" dirty="0"/>
          </a:p>
        </p:txBody>
      </p:sp>
      <p:pic>
        <p:nvPicPr>
          <p:cNvPr id="3" name="Imagem 2">
            <a:extLst>
              <a:ext uri="{FF2B5EF4-FFF2-40B4-BE49-F238E27FC236}">
                <a16:creationId xmlns:a16="http://schemas.microsoft.com/office/drawing/2014/main" id="{4C8014E4-A559-42A6-940E-E3A1DA23C3E0}"/>
              </a:ext>
            </a:extLst>
          </p:cNvPr>
          <p:cNvPicPr>
            <a:picLocks noChangeAspect="1"/>
          </p:cNvPicPr>
          <p:nvPr/>
        </p:nvPicPr>
        <p:blipFill>
          <a:blip r:embed="rId3"/>
          <a:stretch>
            <a:fillRect/>
          </a:stretch>
        </p:blipFill>
        <p:spPr>
          <a:xfrm>
            <a:off x="0" y="1855444"/>
            <a:ext cx="12192000" cy="4547398"/>
          </a:xfrm>
          <a:prstGeom prst="rect">
            <a:avLst/>
          </a:prstGeom>
        </p:spPr>
      </p:pic>
    </p:spTree>
    <p:extLst>
      <p:ext uri="{BB962C8B-B14F-4D97-AF65-F5344CB8AC3E}">
        <p14:creationId xmlns:p14="http://schemas.microsoft.com/office/powerpoint/2010/main" val="235664390"/>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902BE623-A1E3-4A07-AC2E-F76A6029298C}"/>
              </a:ext>
            </a:extLst>
          </p:cNvPr>
          <p:cNvSpPr txBox="1"/>
          <p:nvPr/>
        </p:nvSpPr>
        <p:spPr>
          <a:xfrm>
            <a:off x="1818685" y="2893131"/>
            <a:ext cx="3629613" cy="1200329"/>
          </a:xfrm>
          <a:prstGeom prst="rect">
            <a:avLst/>
          </a:prstGeom>
          <a:noFill/>
        </p:spPr>
        <p:txBody>
          <a:bodyPr wrap="square" rtlCol="0">
            <a:spAutoFit/>
          </a:bodyPr>
          <a:lstStyle/>
          <a:p>
            <a:r>
              <a:rPr lang="pt-BR" sz="7200" dirty="0">
                <a:latin typeface="+mj-lt"/>
              </a:rPr>
              <a:t>Planilhas</a:t>
            </a:r>
          </a:p>
        </p:txBody>
      </p:sp>
      <p:pic>
        <p:nvPicPr>
          <p:cNvPr id="7" name="Imagem 6" descr="Uma imagem contendo kit de primeiros socorros, objeto&#10;&#10;Descrição gerada automaticamente">
            <a:extLst>
              <a:ext uri="{FF2B5EF4-FFF2-40B4-BE49-F238E27FC236}">
                <a16:creationId xmlns:a16="http://schemas.microsoft.com/office/drawing/2014/main" id="{9F2EE745-88E1-4E73-91B1-6CAE0C0A7BA5}"/>
              </a:ext>
            </a:extLst>
          </p:cNvPr>
          <p:cNvPicPr>
            <a:picLocks noChangeAspect="1"/>
          </p:cNvPicPr>
          <p:nvPr/>
        </p:nvPicPr>
        <p:blipFill>
          <a:blip r:embed="rId3"/>
          <a:stretch>
            <a:fillRect/>
          </a:stretch>
        </p:blipFill>
        <p:spPr>
          <a:xfrm>
            <a:off x="5400723" y="2854643"/>
            <a:ext cx="77930" cy="45719"/>
          </a:xfrm>
          <a:prstGeom prst="rect">
            <a:avLst/>
          </a:prstGeom>
        </p:spPr>
      </p:pic>
      <p:pic>
        <p:nvPicPr>
          <p:cNvPr id="8" name="Imagem 7">
            <a:extLst>
              <a:ext uri="{FF2B5EF4-FFF2-40B4-BE49-F238E27FC236}">
                <a16:creationId xmlns:a16="http://schemas.microsoft.com/office/drawing/2014/main" id="{1F751F11-FC5E-48B7-9F3C-F5D2206C1216}"/>
              </a:ext>
            </a:extLst>
          </p:cNvPr>
          <p:cNvPicPr>
            <a:picLocks noChangeAspect="1"/>
          </p:cNvPicPr>
          <p:nvPr/>
        </p:nvPicPr>
        <p:blipFill>
          <a:blip r:embed="rId4"/>
          <a:stretch>
            <a:fillRect/>
          </a:stretch>
        </p:blipFill>
        <p:spPr>
          <a:xfrm>
            <a:off x="10803732" y="6020043"/>
            <a:ext cx="45719" cy="54185"/>
          </a:xfrm>
          <a:prstGeom prst="rect">
            <a:avLst/>
          </a:prstGeom>
        </p:spPr>
      </p:pic>
      <p:pic>
        <p:nvPicPr>
          <p:cNvPr id="9" name="Imagem 8">
            <a:extLst>
              <a:ext uri="{FF2B5EF4-FFF2-40B4-BE49-F238E27FC236}">
                <a16:creationId xmlns:a16="http://schemas.microsoft.com/office/drawing/2014/main" id="{6CBDF92B-009C-4005-A6BB-AAA3F599F914}"/>
              </a:ext>
            </a:extLst>
          </p:cNvPr>
          <p:cNvPicPr>
            <a:picLocks noChangeAspect="1"/>
          </p:cNvPicPr>
          <p:nvPr/>
        </p:nvPicPr>
        <p:blipFill>
          <a:blip r:embed="rId5"/>
          <a:stretch>
            <a:fillRect/>
          </a:stretch>
        </p:blipFill>
        <p:spPr>
          <a:xfrm>
            <a:off x="9098107" y="2640554"/>
            <a:ext cx="74633" cy="45719"/>
          </a:xfrm>
          <a:prstGeom prst="rect">
            <a:avLst/>
          </a:prstGeom>
        </p:spPr>
      </p:pic>
      <p:pic>
        <p:nvPicPr>
          <p:cNvPr id="10" name="Imagem 9">
            <a:extLst>
              <a:ext uri="{FF2B5EF4-FFF2-40B4-BE49-F238E27FC236}">
                <a16:creationId xmlns:a16="http://schemas.microsoft.com/office/drawing/2014/main" id="{62DE481A-E7DE-4748-80E9-038D7A25C07A}"/>
              </a:ext>
            </a:extLst>
          </p:cNvPr>
          <p:cNvPicPr>
            <a:picLocks noChangeAspect="1"/>
          </p:cNvPicPr>
          <p:nvPr/>
        </p:nvPicPr>
        <p:blipFill>
          <a:blip r:embed="rId6"/>
          <a:stretch>
            <a:fillRect/>
          </a:stretch>
        </p:blipFill>
        <p:spPr>
          <a:xfrm>
            <a:off x="746088" y="2377582"/>
            <a:ext cx="148755" cy="45719"/>
          </a:xfrm>
          <a:prstGeom prst="rect">
            <a:avLst/>
          </a:prstGeom>
        </p:spPr>
      </p:pic>
      <p:pic>
        <p:nvPicPr>
          <p:cNvPr id="11" name="Imagem 10">
            <a:extLst>
              <a:ext uri="{FF2B5EF4-FFF2-40B4-BE49-F238E27FC236}">
                <a16:creationId xmlns:a16="http://schemas.microsoft.com/office/drawing/2014/main" id="{6632E0F7-697B-40D4-BFDE-A954FAA1AF34}"/>
              </a:ext>
            </a:extLst>
          </p:cNvPr>
          <p:cNvPicPr>
            <a:picLocks noChangeAspect="1"/>
          </p:cNvPicPr>
          <p:nvPr/>
        </p:nvPicPr>
        <p:blipFill>
          <a:blip r:embed="rId7"/>
          <a:stretch>
            <a:fillRect/>
          </a:stretch>
        </p:blipFill>
        <p:spPr>
          <a:xfrm>
            <a:off x="11070294" y="3751577"/>
            <a:ext cx="45898" cy="45719"/>
          </a:xfrm>
          <a:prstGeom prst="rect">
            <a:avLst/>
          </a:prstGeom>
        </p:spPr>
      </p:pic>
      <p:pic>
        <p:nvPicPr>
          <p:cNvPr id="12" name="Imagem 11" descr="Uma imagem contendo objeto&#10;&#10;Descrição gerada automaticamente">
            <a:extLst>
              <a:ext uri="{FF2B5EF4-FFF2-40B4-BE49-F238E27FC236}">
                <a16:creationId xmlns:a16="http://schemas.microsoft.com/office/drawing/2014/main" id="{A5BD4CBC-243F-4E21-9359-2583706E0420}"/>
              </a:ext>
            </a:extLst>
          </p:cNvPr>
          <p:cNvPicPr>
            <a:picLocks noChangeAspect="1"/>
          </p:cNvPicPr>
          <p:nvPr/>
        </p:nvPicPr>
        <p:blipFill>
          <a:blip r:embed="rId8"/>
          <a:stretch>
            <a:fillRect/>
          </a:stretch>
        </p:blipFill>
        <p:spPr>
          <a:xfrm>
            <a:off x="6847480" y="5925132"/>
            <a:ext cx="158163" cy="45719"/>
          </a:xfrm>
          <a:prstGeom prst="rect">
            <a:avLst/>
          </a:prstGeom>
        </p:spPr>
      </p:pic>
      <p:pic>
        <p:nvPicPr>
          <p:cNvPr id="13" name="Imagem 12" descr="Uma imagem contendo objeto, kit de primeiros socorros&#10;&#10;Descrição gerada automaticamente">
            <a:extLst>
              <a:ext uri="{FF2B5EF4-FFF2-40B4-BE49-F238E27FC236}">
                <a16:creationId xmlns:a16="http://schemas.microsoft.com/office/drawing/2014/main" id="{839ABE05-5271-4677-8BEF-671EEA2E9B3C}"/>
              </a:ext>
            </a:extLst>
          </p:cNvPr>
          <p:cNvPicPr>
            <a:picLocks noChangeAspect="1"/>
          </p:cNvPicPr>
          <p:nvPr/>
        </p:nvPicPr>
        <p:blipFill>
          <a:blip r:embed="rId9"/>
          <a:stretch>
            <a:fillRect/>
          </a:stretch>
        </p:blipFill>
        <p:spPr>
          <a:xfrm>
            <a:off x="8703723" y="4232394"/>
            <a:ext cx="67375" cy="45719"/>
          </a:xfrm>
          <a:prstGeom prst="rect">
            <a:avLst/>
          </a:prstGeom>
        </p:spPr>
      </p:pic>
      <p:pic>
        <p:nvPicPr>
          <p:cNvPr id="14" name="Imagem 13" descr="Uma imagem contendo gráficos vetoriais&#10;&#10;Descrição gerada automaticamente">
            <a:extLst>
              <a:ext uri="{FF2B5EF4-FFF2-40B4-BE49-F238E27FC236}">
                <a16:creationId xmlns:a16="http://schemas.microsoft.com/office/drawing/2014/main" id="{8BB7BDF5-B3FB-4ED2-87FD-9DBA98B52BBC}"/>
              </a:ext>
            </a:extLst>
          </p:cNvPr>
          <p:cNvPicPr>
            <a:picLocks noChangeAspect="1"/>
          </p:cNvPicPr>
          <p:nvPr/>
        </p:nvPicPr>
        <p:blipFill>
          <a:blip r:embed="rId10"/>
          <a:stretch>
            <a:fillRect/>
          </a:stretch>
        </p:blipFill>
        <p:spPr>
          <a:xfrm>
            <a:off x="5883525" y="4646268"/>
            <a:ext cx="65742" cy="45719"/>
          </a:xfrm>
          <a:prstGeom prst="rect">
            <a:avLst/>
          </a:prstGeom>
        </p:spPr>
      </p:pic>
      <p:pic>
        <p:nvPicPr>
          <p:cNvPr id="15" name="Imagem 14">
            <a:extLst>
              <a:ext uri="{FF2B5EF4-FFF2-40B4-BE49-F238E27FC236}">
                <a16:creationId xmlns:a16="http://schemas.microsoft.com/office/drawing/2014/main" id="{655B674C-A38E-45C4-AC6F-0040B44BF8D2}"/>
              </a:ext>
            </a:extLst>
          </p:cNvPr>
          <p:cNvPicPr>
            <a:picLocks noChangeAspect="1"/>
          </p:cNvPicPr>
          <p:nvPr/>
        </p:nvPicPr>
        <p:blipFill>
          <a:blip r:embed="rId11"/>
          <a:stretch>
            <a:fillRect/>
          </a:stretch>
        </p:blipFill>
        <p:spPr>
          <a:xfrm>
            <a:off x="959026" y="3876620"/>
            <a:ext cx="111883" cy="45719"/>
          </a:xfrm>
          <a:prstGeom prst="rect">
            <a:avLst/>
          </a:prstGeom>
        </p:spPr>
      </p:pic>
      <p:pic>
        <p:nvPicPr>
          <p:cNvPr id="16" name="Imagem 15" descr="Uma imagem contendo relógio, objeto, verde, medidor&#10;&#10;Descrição gerada automaticamente">
            <a:extLst>
              <a:ext uri="{FF2B5EF4-FFF2-40B4-BE49-F238E27FC236}">
                <a16:creationId xmlns:a16="http://schemas.microsoft.com/office/drawing/2014/main" id="{928529D5-18B2-4DAF-8DBD-7C26BEB77950}"/>
              </a:ext>
            </a:extLst>
          </p:cNvPr>
          <p:cNvPicPr>
            <a:picLocks noChangeAspect="1"/>
          </p:cNvPicPr>
          <p:nvPr/>
        </p:nvPicPr>
        <p:blipFill>
          <a:blip r:embed="rId12"/>
          <a:stretch>
            <a:fillRect/>
          </a:stretch>
        </p:blipFill>
        <p:spPr>
          <a:xfrm>
            <a:off x="4460820" y="6388823"/>
            <a:ext cx="45719" cy="45719"/>
          </a:xfrm>
          <a:prstGeom prst="rect">
            <a:avLst/>
          </a:prstGeom>
        </p:spPr>
      </p:pic>
      <p:pic>
        <p:nvPicPr>
          <p:cNvPr id="17" name="Imagem 16">
            <a:extLst>
              <a:ext uri="{FF2B5EF4-FFF2-40B4-BE49-F238E27FC236}">
                <a16:creationId xmlns:a16="http://schemas.microsoft.com/office/drawing/2014/main" id="{4FCAB8D1-C6CB-4A28-A850-865829EF45A6}"/>
              </a:ext>
            </a:extLst>
          </p:cNvPr>
          <p:cNvPicPr>
            <a:picLocks noChangeAspect="1"/>
          </p:cNvPicPr>
          <p:nvPr/>
        </p:nvPicPr>
        <p:blipFill>
          <a:blip r:embed="rId13"/>
          <a:stretch>
            <a:fillRect/>
          </a:stretch>
        </p:blipFill>
        <p:spPr>
          <a:xfrm>
            <a:off x="4121688" y="4184282"/>
            <a:ext cx="45719" cy="45719"/>
          </a:xfrm>
          <a:prstGeom prst="rect">
            <a:avLst/>
          </a:prstGeom>
        </p:spPr>
      </p:pic>
      <p:pic>
        <p:nvPicPr>
          <p:cNvPr id="18" name="Imagem 17">
            <a:extLst>
              <a:ext uri="{FF2B5EF4-FFF2-40B4-BE49-F238E27FC236}">
                <a16:creationId xmlns:a16="http://schemas.microsoft.com/office/drawing/2014/main" id="{5B4E495B-B79C-43A0-898C-6DAE413D8AF3}"/>
              </a:ext>
            </a:extLst>
          </p:cNvPr>
          <p:cNvPicPr>
            <a:picLocks noChangeAspect="1"/>
          </p:cNvPicPr>
          <p:nvPr/>
        </p:nvPicPr>
        <p:blipFill>
          <a:blip r:embed="rId14"/>
          <a:stretch>
            <a:fillRect/>
          </a:stretch>
        </p:blipFill>
        <p:spPr>
          <a:xfrm>
            <a:off x="1540676" y="5217767"/>
            <a:ext cx="45719" cy="45719"/>
          </a:xfrm>
          <a:prstGeom prst="rect">
            <a:avLst/>
          </a:prstGeom>
        </p:spPr>
      </p:pic>
      <p:pic>
        <p:nvPicPr>
          <p:cNvPr id="19" name="Imagem 18">
            <a:extLst>
              <a:ext uri="{FF2B5EF4-FFF2-40B4-BE49-F238E27FC236}">
                <a16:creationId xmlns:a16="http://schemas.microsoft.com/office/drawing/2014/main" id="{E47C558C-4A08-4E3D-ADA2-A095A43435F4}"/>
              </a:ext>
            </a:extLst>
          </p:cNvPr>
          <p:cNvPicPr>
            <a:picLocks noChangeAspect="1"/>
          </p:cNvPicPr>
          <p:nvPr/>
        </p:nvPicPr>
        <p:blipFill>
          <a:blip r:embed="rId15"/>
          <a:stretch>
            <a:fillRect/>
          </a:stretch>
        </p:blipFill>
        <p:spPr>
          <a:xfrm>
            <a:off x="847726" y="6283643"/>
            <a:ext cx="111510" cy="45719"/>
          </a:xfrm>
          <a:prstGeom prst="rect">
            <a:avLst/>
          </a:prstGeom>
        </p:spPr>
      </p:pic>
      <p:sp>
        <p:nvSpPr>
          <p:cNvPr id="20" name="Retângulo 19">
            <a:extLst>
              <a:ext uri="{FF2B5EF4-FFF2-40B4-BE49-F238E27FC236}">
                <a16:creationId xmlns:a16="http://schemas.microsoft.com/office/drawing/2014/main" id="{953D079A-AA5F-4015-97DF-A43C040B5CC3}"/>
              </a:ext>
            </a:extLst>
          </p:cNvPr>
          <p:cNvSpPr/>
          <p:nvPr/>
        </p:nvSpPr>
        <p:spPr>
          <a:xfrm>
            <a:off x="5363527" y="2775775"/>
            <a:ext cx="390536" cy="20345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746088" y="3797296"/>
            <a:ext cx="3579169" cy="2922818"/>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p:cNvSpPr/>
          <p:nvPr/>
        </p:nvSpPr>
        <p:spPr>
          <a:xfrm>
            <a:off x="304800" y="1741714"/>
            <a:ext cx="1281595" cy="1034061"/>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5363527" y="4278113"/>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p:cNvSpPr/>
          <p:nvPr/>
        </p:nvSpPr>
        <p:spPr>
          <a:xfrm>
            <a:off x="3871935" y="5870948"/>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6847479" y="5870948"/>
            <a:ext cx="158163" cy="149095"/>
          </a:xfrm>
          <a:prstGeom prst="rect">
            <a:avLst/>
          </a:prstGeom>
          <a:solidFill>
            <a:srgbClr val="BFD8E7"/>
          </a:solidFill>
          <a:ln>
            <a:solidFill>
              <a:srgbClr val="BFD8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8703723" y="4230001"/>
            <a:ext cx="67375" cy="48112"/>
          </a:xfrm>
          <a:prstGeom prst="rect">
            <a:avLst/>
          </a:prstGeom>
          <a:solidFill>
            <a:srgbClr val="C3C9C9"/>
          </a:solidFill>
          <a:ln>
            <a:solidFill>
              <a:srgbClr val="C3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p:cNvSpPr/>
          <p:nvPr/>
        </p:nvSpPr>
        <p:spPr>
          <a:xfrm>
            <a:off x="10981155" y="3716380"/>
            <a:ext cx="178277" cy="137520"/>
          </a:xfrm>
          <a:prstGeom prst="rect">
            <a:avLst/>
          </a:prstGeom>
          <a:solidFill>
            <a:srgbClr val="EAEBEF"/>
          </a:solidFill>
          <a:ln>
            <a:solidFill>
              <a:srgbClr val="EAE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p:cNvSpPr/>
          <p:nvPr/>
        </p:nvSpPr>
        <p:spPr>
          <a:xfrm>
            <a:off x="10803732" y="5925132"/>
            <a:ext cx="45719" cy="149096"/>
          </a:xfrm>
          <a:prstGeom prst="rect">
            <a:avLst/>
          </a:prstGeom>
          <a:solidFill>
            <a:srgbClr val="EDEEF0"/>
          </a:solidFill>
          <a:ln>
            <a:solidFill>
              <a:srgbClr val="ECE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16"/>
          <a:srcRect l="14533" r="14533"/>
          <a:stretch>
            <a:fillRect/>
          </a:stretch>
        </p:blipFill>
        <p:spPr>
          <a:xfrm>
            <a:off x="6743703" y="16926"/>
            <a:ext cx="5448297" cy="6858000"/>
          </a:xfrm>
          <a:solidFill>
            <a:srgbClr val="EAEBEF"/>
          </a:solidFill>
          <a:ln>
            <a:solidFill>
              <a:srgbClr val="EAEBEF"/>
            </a:solidFill>
          </a:ln>
        </p:spPr>
      </p:pic>
    </p:spTree>
    <p:extLst>
      <p:ext uri="{BB962C8B-B14F-4D97-AF65-F5344CB8AC3E}">
        <p14:creationId xmlns:p14="http://schemas.microsoft.com/office/powerpoint/2010/main" val="883156982"/>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FC4D79-823E-423C-A0E5-74C976ED154F}"/>
              </a:ext>
            </a:extLst>
          </p:cNvPr>
          <p:cNvSpPr>
            <a:spLocks noGrp="1"/>
          </p:cNvSpPr>
          <p:nvPr>
            <p:ph type="title"/>
          </p:nvPr>
        </p:nvSpPr>
        <p:spPr/>
        <p:txBody>
          <a:bodyPr/>
          <a:lstStyle/>
          <a:p>
            <a:r>
              <a:rPr lang="pt-BR" dirty="0"/>
              <a:t>Requisitos</a:t>
            </a:r>
          </a:p>
        </p:txBody>
      </p:sp>
      <p:pic>
        <p:nvPicPr>
          <p:cNvPr id="6" name="Imagem 5">
            <a:extLst>
              <a:ext uri="{FF2B5EF4-FFF2-40B4-BE49-F238E27FC236}">
                <a16:creationId xmlns:a16="http://schemas.microsoft.com/office/drawing/2014/main" id="{71619832-166D-4CE4-A94E-4580309BFA63}"/>
              </a:ext>
            </a:extLst>
          </p:cNvPr>
          <p:cNvPicPr>
            <a:picLocks noChangeAspect="1"/>
          </p:cNvPicPr>
          <p:nvPr/>
        </p:nvPicPr>
        <p:blipFill>
          <a:blip r:embed="rId2"/>
          <a:stretch>
            <a:fillRect/>
          </a:stretch>
        </p:blipFill>
        <p:spPr>
          <a:xfrm>
            <a:off x="0" y="1446253"/>
            <a:ext cx="12192000" cy="4573738"/>
          </a:xfrm>
          <a:prstGeom prst="rect">
            <a:avLst/>
          </a:prstGeom>
        </p:spPr>
      </p:pic>
    </p:spTree>
    <p:extLst>
      <p:ext uri="{BB962C8B-B14F-4D97-AF65-F5344CB8AC3E}">
        <p14:creationId xmlns:p14="http://schemas.microsoft.com/office/powerpoint/2010/main" val="3058201355"/>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BC38B5-470B-4159-9831-B04DDD844CE6}"/>
              </a:ext>
            </a:extLst>
          </p:cNvPr>
          <p:cNvSpPr>
            <a:spLocks noGrp="1"/>
          </p:cNvSpPr>
          <p:nvPr>
            <p:ph type="title"/>
          </p:nvPr>
        </p:nvSpPr>
        <p:spPr/>
        <p:txBody>
          <a:bodyPr/>
          <a:lstStyle/>
          <a:p>
            <a:r>
              <a:rPr lang="pt-BR" dirty="0"/>
              <a:t>Sprint Backlog</a:t>
            </a:r>
          </a:p>
        </p:txBody>
      </p:sp>
      <p:pic>
        <p:nvPicPr>
          <p:cNvPr id="4" name="Imagem 3">
            <a:extLst>
              <a:ext uri="{FF2B5EF4-FFF2-40B4-BE49-F238E27FC236}">
                <a16:creationId xmlns:a16="http://schemas.microsoft.com/office/drawing/2014/main" id="{E61E6219-4694-41A6-B7C9-A3515A26C769}"/>
              </a:ext>
            </a:extLst>
          </p:cNvPr>
          <p:cNvPicPr>
            <a:picLocks noChangeAspect="1"/>
          </p:cNvPicPr>
          <p:nvPr/>
        </p:nvPicPr>
        <p:blipFill>
          <a:blip r:embed="rId2"/>
          <a:stretch>
            <a:fillRect/>
          </a:stretch>
        </p:blipFill>
        <p:spPr>
          <a:xfrm>
            <a:off x="305011" y="1533525"/>
            <a:ext cx="11581977" cy="5324475"/>
          </a:xfrm>
          <a:prstGeom prst="rect">
            <a:avLst/>
          </a:prstGeom>
        </p:spPr>
      </p:pic>
    </p:spTree>
    <p:extLst>
      <p:ext uri="{BB962C8B-B14F-4D97-AF65-F5344CB8AC3E}">
        <p14:creationId xmlns:p14="http://schemas.microsoft.com/office/powerpoint/2010/main" val="2963699989"/>
      </p:ext>
    </p:extLst>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9A6192-2A8E-41DF-9311-48E24965F39D}"/>
              </a:ext>
            </a:extLst>
          </p:cNvPr>
          <p:cNvSpPr>
            <a:spLocks noGrp="1"/>
          </p:cNvSpPr>
          <p:nvPr>
            <p:ph type="title"/>
          </p:nvPr>
        </p:nvSpPr>
        <p:spPr/>
        <p:txBody>
          <a:bodyPr/>
          <a:lstStyle/>
          <a:p>
            <a:r>
              <a:rPr lang="pt-BR" dirty="0"/>
              <a:t>Riscos</a:t>
            </a:r>
          </a:p>
        </p:txBody>
      </p:sp>
      <p:pic>
        <p:nvPicPr>
          <p:cNvPr id="5" name="Imagem 4">
            <a:extLst>
              <a:ext uri="{FF2B5EF4-FFF2-40B4-BE49-F238E27FC236}">
                <a16:creationId xmlns:a16="http://schemas.microsoft.com/office/drawing/2014/main" id="{87A386E7-9940-448A-9A18-4191841ACDC1}"/>
              </a:ext>
            </a:extLst>
          </p:cNvPr>
          <p:cNvPicPr>
            <a:picLocks noChangeAspect="1"/>
          </p:cNvPicPr>
          <p:nvPr/>
        </p:nvPicPr>
        <p:blipFill>
          <a:blip r:embed="rId2"/>
          <a:stretch>
            <a:fillRect/>
          </a:stretch>
        </p:blipFill>
        <p:spPr>
          <a:xfrm>
            <a:off x="0" y="3009902"/>
            <a:ext cx="12192000" cy="1661356"/>
          </a:xfrm>
          <a:prstGeom prst="rect">
            <a:avLst/>
          </a:prstGeom>
        </p:spPr>
      </p:pic>
    </p:spTree>
    <p:extLst>
      <p:ext uri="{BB962C8B-B14F-4D97-AF65-F5344CB8AC3E}">
        <p14:creationId xmlns:p14="http://schemas.microsoft.com/office/powerpoint/2010/main" val="4221605916"/>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902BE623-A1E3-4A07-AC2E-F76A6029298C}"/>
              </a:ext>
            </a:extLst>
          </p:cNvPr>
          <p:cNvSpPr txBox="1"/>
          <p:nvPr/>
        </p:nvSpPr>
        <p:spPr>
          <a:xfrm>
            <a:off x="667783" y="2845761"/>
            <a:ext cx="7008846" cy="1200329"/>
          </a:xfrm>
          <a:prstGeom prst="rect">
            <a:avLst/>
          </a:prstGeom>
          <a:noFill/>
        </p:spPr>
        <p:txBody>
          <a:bodyPr wrap="square" rtlCol="0">
            <a:spAutoFit/>
          </a:bodyPr>
          <a:lstStyle/>
          <a:p>
            <a:r>
              <a:rPr lang="pt-BR" sz="7200" dirty="0"/>
              <a:t>Homologação</a:t>
            </a:r>
            <a:endParaRPr lang="pt-BR" sz="7200" dirty="0">
              <a:latin typeface="+mj-lt"/>
            </a:endParaRPr>
          </a:p>
        </p:txBody>
      </p:sp>
      <p:pic>
        <p:nvPicPr>
          <p:cNvPr id="8" name="Imagem 7">
            <a:extLst>
              <a:ext uri="{FF2B5EF4-FFF2-40B4-BE49-F238E27FC236}">
                <a16:creationId xmlns:a16="http://schemas.microsoft.com/office/drawing/2014/main" id="{1F751F11-FC5E-48B7-9F3C-F5D2206C1216}"/>
              </a:ext>
            </a:extLst>
          </p:cNvPr>
          <p:cNvPicPr>
            <a:picLocks noChangeAspect="1"/>
          </p:cNvPicPr>
          <p:nvPr/>
        </p:nvPicPr>
        <p:blipFill>
          <a:blip r:embed="rId3"/>
          <a:stretch>
            <a:fillRect/>
          </a:stretch>
        </p:blipFill>
        <p:spPr>
          <a:xfrm>
            <a:off x="10803732" y="6020043"/>
            <a:ext cx="45719" cy="54185"/>
          </a:xfrm>
          <a:prstGeom prst="rect">
            <a:avLst/>
          </a:prstGeom>
        </p:spPr>
      </p:pic>
      <p:pic>
        <p:nvPicPr>
          <p:cNvPr id="9" name="Imagem 8">
            <a:extLst>
              <a:ext uri="{FF2B5EF4-FFF2-40B4-BE49-F238E27FC236}">
                <a16:creationId xmlns:a16="http://schemas.microsoft.com/office/drawing/2014/main" id="{6CBDF92B-009C-4005-A6BB-AAA3F599F914}"/>
              </a:ext>
            </a:extLst>
          </p:cNvPr>
          <p:cNvPicPr>
            <a:picLocks noChangeAspect="1"/>
          </p:cNvPicPr>
          <p:nvPr/>
        </p:nvPicPr>
        <p:blipFill>
          <a:blip r:embed="rId4"/>
          <a:stretch>
            <a:fillRect/>
          </a:stretch>
        </p:blipFill>
        <p:spPr>
          <a:xfrm>
            <a:off x="9098107" y="2640554"/>
            <a:ext cx="74633" cy="45719"/>
          </a:xfrm>
          <a:prstGeom prst="rect">
            <a:avLst/>
          </a:prstGeom>
        </p:spPr>
      </p:pic>
      <p:pic>
        <p:nvPicPr>
          <p:cNvPr id="11" name="Imagem 10">
            <a:extLst>
              <a:ext uri="{FF2B5EF4-FFF2-40B4-BE49-F238E27FC236}">
                <a16:creationId xmlns:a16="http://schemas.microsoft.com/office/drawing/2014/main" id="{6632E0F7-697B-40D4-BFDE-A954FAA1AF34}"/>
              </a:ext>
            </a:extLst>
          </p:cNvPr>
          <p:cNvPicPr>
            <a:picLocks noChangeAspect="1"/>
          </p:cNvPicPr>
          <p:nvPr/>
        </p:nvPicPr>
        <p:blipFill>
          <a:blip r:embed="rId5"/>
          <a:stretch>
            <a:fillRect/>
          </a:stretch>
        </p:blipFill>
        <p:spPr>
          <a:xfrm>
            <a:off x="11070294" y="3751577"/>
            <a:ext cx="45898" cy="45719"/>
          </a:xfrm>
          <a:prstGeom prst="rect">
            <a:avLst/>
          </a:prstGeom>
        </p:spPr>
      </p:pic>
      <p:pic>
        <p:nvPicPr>
          <p:cNvPr id="13" name="Imagem 12" descr="Uma imagem contendo objeto, kit de primeiros socorros&#10;&#10;Descrição gerada automaticamente">
            <a:extLst>
              <a:ext uri="{FF2B5EF4-FFF2-40B4-BE49-F238E27FC236}">
                <a16:creationId xmlns:a16="http://schemas.microsoft.com/office/drawing/2014/main" id="{839ABE05-5271-4677-8BEF-671EEA2E9B3C}"/>
              </a:ext>
            </a:extLst>
          </p:cNvPr>
          <p:cNvPicPr>
            <a:picLocks noChangeAspect="1"/>
          </p:cNvPicPr>
          <p:nvPr/>
        </p:nvPicPr>
        <p:blipFill>
          <a:blip r:embed="rId6"/>
          <a:stretch>
            <a:fillRect/>
          </a:stretch>
        </p:blipFill>
        <p:spPr>
          <a:xfrm>
            <a:off x="8703723" y="4232394"/>
            <a:ext cx="67375" cy="45719"/>
          </a:xfrm>
          <a:prstGeom prst="rect">
            <a:avLst/>
          </a:prstGeom>
        </p:spPr>
      </p:pic>
      <p:sp>
        <p:nvSpPr>
          <p:cNvPr id="6" name="Retângulo 5"/>
          <p:cNvSpPr/>
          <p:nvPr/>
        </p:nvSpPr>
        <p:spPr>
          <a:xfrm>
            <a:off x="8703723" y="4230001"/>
            <a:ext cx="67375" cy="48112"/>
          </a:xfrm>
          <a:prstGeom prst="rect">
            <a:avLst/>
          </a:prstGeom>
          <a:solidFill>
            <a:srgbClr val="C3C9C9"/>
          </a:solidFill>
          <a:ln>
            <a:solidFill>
              <a:srgbClr val="C3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p:cNvSpPr/>
          <p:nvPr/>
        </p:nvSpPr>
        <p:spPr>
          <a:xfrm>
            <a:off x="10981155" y="3716380"/>
            <a:ext cx="178277" cy="137520"/>
          </a:xfrm>
          <a:prstGeom prst="rect">
            <a:avLst/>
          </a:prstGeom>
          <a:solidFill>
            <a:srgbClr val="EAEBEF"/>
          </a:solidFill>
          <a:ln>
            <a:solidFill>
              <a:srgbClr val="EAE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p:cNvSpPr/>
          <p:nvPr/>
        </p:nvSpPr>
        <p:spPr>
          <a:xfrm>
            <a:off x="10803732" y="5925132"/>
            <a:ext cx="45719" cy="149096"/>
          </a:xfrm>
          <a:prstGeom prst="rect">
            <a:avLst/>
          </a:prstGeom>
          <a:solidFill>
            <a:srgbClr val="EDEEF0"/>
          </a:solidFill>
          <a:ln>
            <a:solidFill>
              <a:srgbClr val="ECE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7"/>
          <a:srcRect l="14533" r="14533"/>
          <a:stretch>
            <a:fillRect/>
          </a:stretch>
        </p:blipFill>
        <p:spPr>
          <a:xfrm>
            <a:off x="6743703" y="16926"/>
            <a:ext cx="5448297" cy="6858000"/>
          </a:xfrm>
          <a:solidFill>
            <a:srgbClr val="EAEBEF"/>
          </a:solidFill>
          <a:ln>
            <a:solidFill>
              <a:srgbClr val="EAEBEF"/>
            </a:solidFill>
          </a:ln>
        </p:spPr>
      </p:pic>
    </p:spTree>
    <p:extLst>
      <p:ext uri="{BB962C8B-B14F-4D97-AF65-F5344CB8AC3E}">
        <p14:creationId xmlns:p14="http://schemas.microsoft.com/office/powerpoint/2010/main" val="4238639906"/>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09F1CF-8171-46C5-90DA-3BAD2DA55A53}"/>
              </a:ext>
            </a:extLst>
          </p:cNvPr>
          <p:cNvSpPr>
            <a:spLocks noGrp="1"/>
          </p:cNvSpPr>
          <p:nvPr>
            <p:ph type="title"/>
          </p:nvPr>
        </p:nvSpPr>
        <p:spPr/>
        <p:txBody>
          <a:bodyPr/>
          <a:lstStyle/>
          <a:p>
            <a:r>
              <a:rPr lang="pt-BR" dirty="0"/>
              <a:t>Plano de Homologação – Premissas </a:t>
            </a:r>
          </a:p>
        </p:txBody>
      </p:sp>
      <p:pic>
        <p:nvPicPr>
          <p:cNvPr id="4" name="Imagem 3">
            <a:extLst>
              <a:ext uri="{FF2B5EF4-FFF2-40B4-BE49-F238E27FC236}">
                <a16:creationId xmlns:a16="http://schemas.microsoft.com/office/drawing/2014/main" id="{DEC9F8B3-C239-43AC-BAE7-68648646350C}"/>
              </a:ext>
            </a:extLst>
          </p:cNvPr>
          <p:cNvPicPr>
            <a:picLocks noChangeAspect="1"/>
          </p:cNvPicPr>
          <p:nvPr/>
        </p:nvPicPr>
        <p:blipFill>
          <a:blip r:embed="rId2"/>
          <a:stretch>
            <a:fillRect/>
          </a:stretch>
        </p:blipFill>
        <p:spPr>
          <a:xfrm>
            <a:off x="0" y="1434630"/>
            <a:ext cx="12192000" cy="5520906"/>
          </a:xfrm>
          <a:prstGeom prst="rect">
            <a:avLst/>
          </a:prstGeom>
        </p:spPr>
      </p:pic>
    </p:spTree>
    <p:extLst>
      <p:ext uri="{BB962C8B-B14F-4D97-AF65-F5344CB8AC3E}">
        <p14:creationId xmlns:p14="http://schemas.microsoft.com/office/powerpoint/2010/main" val="206341985"/>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09F1CF-8171-46C5-90DA-3BAD2DA55A53}"/>
              </a:ext>
            </a:extLst>
          </p:cNvPr>
          <p:cNvSpPr>
            <a:spLocks noGrp="1"/>
          </p:cNvSpPr>
          <p:nvPr>
            <p:ph type="title"/>
          </p:nvPr>
        </p:nvSpPr>
        <p:spPr/>
        <p:txBody>
          <a:bodyPr/>
          <a:lstStyle/>
          <a:p>
            <a:r>
              <a:rPr lang="pt-BR" dirty="0"/>
              <a:t>Plano de Homologação – Checklist de Funcionalidades</a:t>
            </a:r>
          </a:p>
        </p:txBody>
      </p:sp>
      <p:pic>
        <p:nvPicPr>
          <p:cNvPr id="4" name="Imagem 3">
            <a:extLst>
              <a:ext uri="{FF2B5EF4-FFF2-40B4-BE49-F238E27FC236}">
                <a16:creationId xmlns:a16="http://schemas.microsoft.com/office/drawing/2014/main" id="{05F94BA1-6576-44F7-BC66-6C1510D63181}"/>
              </a:ext>
            </a:extLst>
          </p:cNvPr>
          <p:cNvPicPr>
            <a:picLocks noChangeAspect="1"/>
          </p:cNvPicPr>
          <p:nvPr/>
        </p:nvPicPr>
        <p:blipFill>
          <a:blip r:embed="rId2"/>
          <a:stretch>
            <a:fillRect/>
          </a:stretch>
        </p:blipFill>
        <p:spPr>
          <a:xfrm>
            <a:off x="719400" y="1463040"/>
            <a:ext cx="10654329" cy="5139826"/>
          </a:xfrm>
          <a:prstGeom prst="rect">
            <a:avLst/>
          </a:prstGeom>
        </p:spPr>
      </p:pic>
    </p:spTree>
    <p:extLst>
      <p:ext uri="{BB962C8B-B14F-4D97-AF65-F5344CB8AC3E}">
        <p14:creationId xmlns:p14="http://schemas.microsoft.com/office/powerpoint/2010/main" val="3599748719"/>
      </p:ext>
    </p:extLst>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09F1CF-8171-46C5-90DA-3BAD2DA55A53}"/>
              </a:ext>
            </a:extLst>
          </p:cNvPr>
          <p:cNvSpPr>
            <a:spLocks noGrp="1"/>
          </p:cNvSpPr>
          <p:nvPr>
            <p:ph type="title"/>
          </p:nvPr>
        </p:nvSpPr>
        <p:spPr/>
        <p:txBody>
          <a:bodyPr/>
          <a:lstStyle/>
          <a:p>
            <a:r>
              <a:rPr lang="pt-BR" dirty="0"/>
              <a:t>Cenários de testes </a:t>
            </a:r>
          </a:p>
        </p:txBody>
      </p:sp>
      <p:pic>
        <p:nvPicPr>
          <p:cNvPr id="3" name="Imagem 2">
            <a:extLst>
              <a:ext uri="{FF2B5EF4-FFF2-40B4-BE49-F238E27FC236}">
                <a16:creationId xmlns:a16="http://schemas.microsoft.com/office/drawing/2014/main" id="{C91481C1-C620-4E03-BCF6-1B58CF63C3B1}"/>
              </a:ext>
            </a:extLst>
          </p:cNvPr>
          <p:cNvPicPr>
            <a:picLocks noChangeAspect="1"/>
          </p:cNvPicPr>
          <p:nvPr/>
        </p:nvPicPr>
        <p:blipFill>
          <a:blip r:embed="rId2"/>
          <a:stretch>
            <a:fillRect/>
          </a:stretch>
        </p:blipFill>
        <p:spPr>
          <a:xfrm>
            <a:off x="0" y="2100455"/>
            <a:ext cx="12192000" cy="4228714"/>
          </a:xfrm>
          <a:prstGeom prst="rect">
            <a:avLst/>
          </a:prstGeom>
        </p:spPr>
      </p:pic>
    </p:spTree>
    <p:extLst>
      <p:ext uri="{BB962C8B-B14F-4D97-AF65-F5344CB8AC3E}">
        <p14:creationId xmlns:p14="http://schemas.microsoft.com/office/powerpoint/2010/main" val="1756077762"/>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dirty="0"/>
              <a:t>Bem estar e produtividade</a:t>
            </a:r>
          </a:p>
        </p:txBody>
      </p:sp>
      <p:sp>
        <p:nvSpPr>
          <p:cNvPr id="3" name="Espaço Reservado para Conteúdo 2"/>
          <p:cNvSpPr>
            <a:spLocks noGrp="1"/>
          </p:cNvSpPr>
          <p:nvPr>
            <p:ph idx="1"/>
          </p:nvPr>
        </p:nvSpPr>
        <p:spPr>
          <a:xfrm>
            <a:off x="1295400" y="2400300"/>
            <a:ext cx="9601200" cy="3771900"/>
          </a:xfrm>
        </p:spPr>
        <p:txBody>
          <a:bodyPr/>
          <a:lstStyle/>
          <a:p>
            <a:pPr>
              <a:lnSpc>
                <a:spcPct val="150000"/>
              </a:lnSpc>
              <a:buBlip>
                <a:blip r:embed="rId3"/>
              </a:buBlip>
            </a:pPr>
            <a:r>
              <a:rPr lang="pt-BR" dirty="0"/>
              <a:t> Impacto causado no ambiente de trabalho.</a:t>
            </a:r>
          </a:p>
          <a:p>
            <a:pPr>
              <a:lnSpc>
                <a:spcPct val="150000"/>
              </a:lnSpc>
              <a:buBlip>
                <a:blip r:embed="rId3"/>
              </a:buBlip>
            </a:pPr>
            <a:r>
              <a:rPr lang="pt-BR" dirty="0"/>
              <a:t> NR17 (Ministério do Trabalho).</a:t>
            </a:r>
          </a:p>
          <a:p>
            <a:pPr>
              <a:lnSpc>
                <a:spcPct val="150000"/>
              </a:lnSpc>
              <a:buBlip>
                <a:blip r:embed="rId3"/>
              </a:buBlip>
            </a:pPr>
            <a:r>
              <a:rPr lang="pt-BR" dirty="0"/>
              <a:t>Umidade mínima de 40% e temperatura de 20ºC a 23ºC.</a:t>
            </a:r>
          </a:p>
          <a:p>
            <a:pPr>
              <a:lnSpc>
                <a:spcPct val="150000"/>
              </a:lnSpc>
              <a:buBlip>
                <a:blip r:embed="rId3"/>
              </a:buBlip>
            </a:pPr>
            <a:r>
              <a:rPr lang="pt-BR" dirty="0"/>
              <a:t> Bem fisiológico e psicológico do funcionário.</a:t>
            </a:r>
          </a:p>
          <a:p>
            <a:pPr marL="0" indent="0">
              <a:buNone/>
            </a:pPr>
            <a:endParaRPr lang="pt-BR" dirty="0"/>
          </a:p>
          <a:p>
            <a:pPr>
              <a:buBlip>
                <a:blip r:embed="rId3"/>
              </a:buBlip>
            </a:pPr>
            <a:endParaRPr lang="pt-BR" dirty="0"/>
          </a:p>
        </p:txBody>
      </p:sp>
      <p:pic>
        <p:nvPicPr>
          <p:cNvPr id="4" name="Imagem 3">
            <a:extLst>
              <a:ext uri="{FF2B5EF4-FFF2-40B4-BE49-F238E27FC236}">
                <a16:creationId xmlns:a16="http://schemas.microsoft.com/office/drawing/2014/main" id="{8ACFAA25-4F8B-4D41-8D5D-5344F670A3DD}"/>
              </a:ext>
            </a:extLst>
          </p:cNvPr>
          <p:cNvPicPr>
            <a:picLocks noChangeAspect="1"/>
          </p:cNvPicPr>
          <p:nvPr/>
        </p:nvPicPr>
        <p:blipFill>
          <a:blip r:embed="rId4"/>
          <a:stretch>
            <a:fillRect/>
          </a:stretch>
        </p:blipFill>
        <p:spPr>
          <a:xfrm>
            <a:off x="9740158" y="6109652"/>
            <a:ext cx="2312884" cy="482321"/>
          </a:xfrm>
          <a:prstGeom prst="rect">
            <a:avLst/>
          </a:prstGeom>
        </p:spPr>
      </p:pic>
    </p:spTree>
    <p:extLst>
      <p:ext uri="{BB962C8B-B14F-4D97-AF65-F5344CB8AC3E}">
        <p14:creationId xmlns:p14="http://schemas.microsoft.com/office/powerpoint/2010/main" val="464969786"/>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Uma imagem contendo kit de primeiros socorros, objeto&#10;&#10;Descrição gerada automaticamente">
            <a:extLst>
              <a:ext uri="{FF2B5EF4-FFF2-40B4-BE49-F238E27FC236}">
                <a16:creationId xmlns:a16="http://schemas.microsoft.com/office/drawing/2014/main" id="{9F2EE745-88E1-4E73-91B1-6CAE0C0A7BA5}"/>
              </a:ext>
            </a:extLst>
          </p:cNvPr>
          <p:cNvPicPr>
            <a:picLocks noChangeAspect="1"/>
          </p:cNvPicPr>
          <p:nvPr/>
        </p:nvPicPr>
        <p:blipFill>
          <a:blip r:embed="rId3"/>
          <a:stretch>
            <a:fillRect/>
          </a:stretch>
        </p:blipFill>
        <p:spPr>
          <a:xfrm>
            <a:off x="5400723" y="2854643"/>
            <a:ext cx="77930" cy="45719"/>
          </a:xfrm>
          <a:prstGeom prst="rect">
            <a:avLst/>
          </a:prstGeom>
        </p:spPr>
      </p:pic>
      <p:pic>
        <p:nvPicPr>
          <p:cNvPr id="8" name="Imagem 7">
            <a:extLst>
              <a:ext uri="{FF2B5EF4-FFF2-40B4-BE49-F238E27FC236}">
                <a16:creationId xmlns:a16="http://schemas.microsoft.com/office/drawing/2014/main" id="{1F751F11-FC5E-48B7-9F3C-F5D2206C1216}"/>
              </a:ext>
            </a:extLst>
          </p:cNvPr>
          <p:cNvPicPr>
            <a:picLocks noChangeAspect="1"/>
          </p:cNvPicPr>
          <p:nvPr/>
        </p:nvPicPr>
        <p:blipFill>
          <a:blip r:embed="rId4"/>
          <a:stretch>
            <a:fillRect/>
          </a:stretch>
        </p:blipFill>
        <p:spPr>
          <a:xfrm>
            <a:off x="10803732" y="6020043"/>
            <a:ext cx="45719" cy="54185"/>
          </a:xfrm>
          <a:prstGeom prst="rect">
            <a:avLst/>
          </a:prstGeom>
        </p:spPr>
      </p:pic>
      <p:pic>
        <p:nvPicPr>
          <p:cNvPr id="9" name="Imagem 8">
            <a:extLst>
              <a:ext uri="{FF2B5EF4-FFF2-40B4-BE49-F238E27FC236}">
                <a16:creationId xmlns:a16="http://schemas.microsoft.com/office/drawing/2014/main" id="{6CBDF92B-009C-4005-A6BB-AAA3F599F914}"/>
              </a:ext>
            </a:extLst>
          </p:cNvPr>
          <p:cNvPicPr>
            <a:picLocks noChangeAspect="1"/>
          </p:cNvPicPr>
          <p:nvPr/>
        </p:nvPicPr>
        <p:blipFill>
          <a:blip r:embed="rId5"/>
          <a:stretch>
            <a:fillRect/>
          </a:stretch>
        </p:blipFill>
        <p:spPr>
          <a:xfrm>
            <a:off x="9098107" y="2640554"/>
            <a:ext cx="74633" cy="45719"/>
          </a:xfrm>
          <a:prstGeom prst="rect">
            <a:avLst/>
          </a:prstGeom>
        </p:spPr>
      </p:pic>
      <p:pic>
        <p:nvPicPr>
          <p:cNvPr id="10" name="Imagem 9">
            <a:extLst>
              <a:ext uri="{FF2B5EF4-FFF2-40B4-BE49-F238E27FC236}">
                <a16:creationId xmlns:a16="http://schemas.microsoft.com/office/drawing/2014/main" id="{62DE481A-E7DE-4748-80E9-038D7A25C07A}"/>
              </a:ext>
            </a:extLst>
          </p:cNvPr>
          <p:cNvPicPr>
            <a:picLocks noChangeAspect="1"/>
          </p:cNvPicPr>
          <p:nvPr/>
        </p:nvPicPr>
        <p:blipFill>
          <a:blip r:embed="rId6"/>
          <a:stretch>
            <a:fillRect/>
          </a:stretch>
        </p:blipFill>
        <p:spPr>
          <a:xfrm>
            <a:off x="746088" y="2377582"/>
            <a:ext cx="148755" cy="45719"/>
          </a:xfrm>
          <a:prstGeom prst="rect">
            <a:avLst/>
          </a:prstGeom>
        </p:spPr>
      </p:pic>
      <p:pic>
        <p:nvPicPr>
          <p:cNvPr id="11" name="Imagem 10">
            <a:extLst>
              <a:ext uri="{FF2B5EF4-FFF2-40B4-BE49-F238E27FC236}">
                <a16:creationId xmlns:a16="http://schemas.microsoft.com/office/drawing/2014/main" id="{6632E0F7-697B-40D4-BFDE-A954FAA1AF34}"/>
              </a:ext>
            </a:extLst>
          </p:cNvPr>
          <p:cNvPicPr>
            <a:picLocks noChangeAspect="1"/>
          </p:cNvPicPr>
          <p:nvPr/>
        </p:nvPicPr>
        <p:blipFill>
          <a:blip r:embed="rId7"/>
          <a:stretch>
            <a:fillRect/>
          </a:stretch>
        </p:blipFill>
        <p:spPr>
          <a:xfrm>
            <a:off x="11070294" y="3751577"/>
            <a:ext cx="45898" cy="45719"/>
          </a:xfrm>
          <a:prstGeom prst="rect">
            <a:avLst/>
          </a:prstGeom>
        </p:spPr>
      </p:pic>
      <p:pic>
        <p:nvPicPr>
          <p:cNvPr id="12" name="Imagem 11" descr="Uma imagem contendo objeto&#10;&#10;Descrição gerada automaticamente">
            <a:extLst>
              <a:ext uri="{FF2B5EF4-FFF2-40B4-BE49-F238E27FC236}">
                <a16:creationId xmlns:a16="http://schemas.microsoft.com/office/drawing/2014/main" id="{A5BD4CBC-243F-4E21-9359-2583706E0420}"/>
              </a:ext>
            </a:extLst>
          </p:cNvPr>
          <p:cNvPicPr>
            <a:picLocks noChangeAspect="1"/>
          </p:cNvPicPr>
          <p:nvPr/>
        </p:nvPicPr>
        <p:blipFill>
          <a:blip r:embed="rId8"/>
          <a:stretch>
            <a:fillRect/>
          </a:stretch>
        </p:blipFill>
        <p:spPr>
          <a:xfrm>
            <a:off x="6847480" y="5925132"/>
            <a:ext cx="158163" cy="45719"/>
          </a:xfrm>
          <a:prstGeom prst="rect">
            <a:avLst/>
          </a:prstGeom>
        </p:spPr>
      </p:pic>
      <p:pic>
        <p:nvPicPr>
          <p:cNvPr id="13" name="Imagem 12" descr="Uma imagem contendo objeto, kit de primeiros socorros&#10;&#10;Descrição gerada automaticamente">
            <a:extLst>
              <a:ext uri="{FF2B5EF4-FFF2-40B4-BE49-F238E27FC236}">
                <a16:creationId xmlns:a16="http://schemas.microsoft.com/office/drawing/2014/main" id="{839ABE05-5271-4677-8BEF-671EEA2E9B3C}"/>
              </a:ext>
            </a:extLst>
          </p:cNvPr>
          <p:cNvPicPr>
            <a:picLocks noChangeAspect="1"/>
          </p:cNvPicPr>
          <p:nvPr/>
        </p:nvPicPr>
        <p:blipFill>
          <a:blip r:embed="rId9"/>
          <a:stretch>
            <a:fillRect/>
          </a:stretch>
        </p:blipFill>
        <p:spPr>
          <a:xfrm>
            <a:off x="8703723" y="4232394"/>
            <a:ext cx="67375" cy="45719"/>
          </a:xfrm>
          <a:prstGeom prst="rect">
            <a:avLst/>
          </a:prstGeom>
        </p:spPr>
      </p:pic>
      <p:pic>
        <p:nvPicPr>
          <p:cNvPr id="14" name="Imagem 13" descr="Uma imagem contendo gráficos vetoriais&#10;&#10;Descrição gerada automaticamente">
            <a:extLst>
              <a:ext uri="{FF2B5EF4-FFF2-40B4-BE49-F238E27FC236}">
                <a16:creationId xmlns:a16="http://schemas.microsoft.com/office/drawing/2014/main" id="{8BB7BDF5-B3FB-4ED2-87FD-9DBA98B52BBC}"/>
              </a:ext>
            </a:extLst>
          </p:cNvPr>
          <p:cNvPicPr>
            <a:picLocks noChangeAspect="1"/>
          </p:cNvPicPr>
          <p:nvPr/>
        </p:nvPicPr>
        <p:blipFill>
          <a:blip r:embed="rId10"/>
          <a:stretch>
            <a:fillRect/>
          </a:stretch>
        </p:blipFill>
        <p:spPr>
          <a:xfrm>
            <a:off x="5883525" y="4646268"/>
            <a:ext cx="65742" cy="45719"/>
          </a:xfrm>
          <a:prstGeom prst="rect">
            <a:avLst/>
          </a:prstGeom>
        </p:spPr>
      </p:pic>
      <p:pic>
        <p:nvPicPr>
          <p:cNvPr id="15" name="Imagem 14">
            <a:extLst>
              <a:ext uri="{FF2B5EF4-FFF2-40B4-BE49-F238E27FC236}">
                <a16:creationId xmlns:a16="http://schemas.microsoft.com/office/drawing/2014/main" id="{655B674C-A38E-45C4-AC6F-0040B44BF8D2}"/>
              </a:ext>
            </a:extLst>
          </p:cNvPr>
          <p:cNvPicPr>
            <a:picLocks noChangeAspect="1"/>
          </p:cNvPicPr>
          <p:nvPr/>
        </p:nvPicPr>
        <p:blipFill>
          <a:blip r:embed="rId11"/>
          <a:stretch>
            <a:fillRect/>
          </a:stretch>
        </p:blipFill>
        <p:spPr>
          <a:xfrm>
            <a:off x="959026" y="3876620"/>
            <a:ext cx="111883" cy="45719"/>
          </a:xfrm>
          <a:prstGeom prst="rect">
            <a:avLst/>
          </a:prstGeom>
        </p:spPr>
      </p:pic>
      <p:pic>
        <p:nvPicPr>
          <p:cNvPr id="16" name="Imagem 15" descr="Uma imagem contendo relógio, objeto, verde, medidor&#10;&#10;Descrição gerada automaticamente">
            <a:extLst>
              <a:ext uri="{FF2B5EF4-FFF2-40B4-BE49-F238E27FC236}">
                <a16:creationId xmlns:a16="http://schemas.microsoft.com/office/drawing/2014/main" id="{928529D5-18B2-4DAF-8DBD-7C26BEB77950}"/>
              </a:ext>
            </a:extLst>
          </p:cNvPr>
          <p:cNvPicPr>
            <a:picLocks noChangeAspect="1"/>
          </p:cNvPicPr>
          <p:nvPr/>
        </p:nvPicPr>
        <p:blipFill>
          <a:blip r:embed="rId12"/>
          <a:stretch>
            <a:fillRect/>
          </a:stretch>
        </p:blipFill>
        <p:spPr>
          <a:xfrm>
            <a:off x="4460820" y="6388823"/>
            <a:ext cx="45719" cy="45719"/>
          </a:xfrm>
          <a:prstGeom prst="rect">
            <a:avLst/>
          </a:prstGeom>
        </p:spPr>
      </p:pic>
      <p:pic>
        <p:nvPicPr>
          <p:cNvPr id="17" name="Imagem 16">
            <a:extLst>
              <a:ext uri="{FF2B5EF4-FFF2-40B4-BE49-F238E27FC236}">
                <a16:creationId xmlns:a16="http://schemas.microsoft.com/office/drawing/2014/main" id="{4FCAB8D1-C6CB-4A28-A850-865829EF45A6}"/>
              </a:ext>
            </a:extLst>
          </p:cNvPr>
          <p:cNvPicPr>
            <a:picLocks noChangeAspect="1"/>
          </p:cNvPicPr>
          <p:nvPr/>
        </p:nvPicPr>
        <p:blipFill>
          <a:blip r:embed="rId13"/>
          <a:stretch>
            <a:fillRect/>
          </a:stretch>
        </p:blipFill>
        <p:spPr>
          <a:xfrm>
            <a:off x="4121688" y="4184282"/>
            <a:ext cx="45719" cy="45719"/>
          </a:xfrm>
          <a:prstGeom prst="rect">
            <a:avLst/>
          </a:prstGeom>
        </p:spPr>
      </p:pic>
      <p:pic>
        <p:nvPicPr>
          <p:cNvPr id="18" name="Imagem 17">
            <a:extLst>
              <a:ext uri="{FF2B5EF4-FFF2-40B4-BE49-F238E27FC236}">
                <a16:creationId xmlns:a16="http://schemas.microsoft.com/office/drawing/2014/main" id="{5B4E495B-B79C-43A0-898C-6DAE413D8AF3}"/>
              </a:ext>
            </a:extLst>
          </p:cNvPr>
          <p:cNvPicPr>
            <a:picLocks noChangeAspect="1"/>
          </p:cNvPicPr>
          <p:nvPr/>
        </p:nvPicPr>
        <p:blipFill>
          <a:blip r:embed="rId14"/>
          <a:stretch>
            <a:fillRect/>
          </a:stretch>
        </p:blipFill>
        <p:spPr>
          <a:xfrm>
            <a:off x="1540676" y="5217767"/>
            <a:ext cx="45719" cy="45719"/>
          </a:xfrm>
          <a:prstGeom prst="rect">
            <a:avLst/>
          </a:prstGeom>
        </p:spPr>
      </p:pic>
      <p:pic>
        <p:nvPicPr>
          <p:cNvPr id="19" name="Imagem 18">
            <a:extLst>
              <a:ext uri="{FF2B5EF4-FFF2-40B4-BE49-F238E27FC236}">
                <a16:creationId xmlns:a16="http://schemas.microsoft.com/office/drawing/2014/main" id="{E47C558C-4A08-4E3D-ADA2-A095A43435F4}"/>
              </a:ext>
            </a:extLst>
          </p:cNvPr>
          <p:cNvPicPr>
            <a:picLocks noChangeAspect="1"/>
          </p:cNvPicPr>
          <p:nvPr/>
        </p:nvPicPr>
        <p:blipFill>
          <a:blip r:embed="rId15"/>
          <a:stretch>
            <a:fillRect/>
          </a:stretch>
        </p:blipFill>
        <p:spPr>
          <a:xfrm>
            <a:off x="847726" y="6283643"/>
            <a:ext cx="111510" cy="45719"/>
          </a:xfrm>
          <a:prstGeom prst="rect">
            <a:avLst/>
          </a:prstGeom>
        </p:spPr>
      </p:pic>
      <p:sp>
        <p:nvSpPr>
          <p:cNvPr id="20" name="Retângulo 19">
            <a:extLst>
              <a:ext uri="{FF2B5EF4-FFF2-40B4-BE49-F238E27FC236}">
                <a16:creationId xmlns:a16="http://schemas.microsoft.com/office/drawing/2014/main" id="{953D079A-AA5F-4015-97DF-A43C040B5CC3}"/>
              </a:ext>
            </a:extLst>
          </p:cNvPr>
          <p:cNvSpPr/>
          <p:nvPr/>
        </p:nvSpPr>
        <p:spPr>
          <a:xfrm>
            <a:off x="5363527" y="2775775"/>
            <a:ext cx="390536" cy="20345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746088" y="3797296"/>
            <a:ext cx="3579169" cy="2922818"/>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p:cNvSpPr/>
          <p:nvPr/>
        </p:nvSpPr>
        <p:spPr>
          <a:xfrm>
            <a:off x="304800" y="1741714"/>
            <a:ext cx="1281595" cy="1034061"/>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5363527" y="4278113"/>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p:cNvSpPr/>
          <p:nvPr/>
        </p:nvSpPr>
        <p:spPr>
          <a:xfrm>
            <a:off x="3871935" y="5870948"/>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6847479" y="5870948"/>
            <a:ext cx="158163" cy="149095"/>
          </a:xfrm>
          <a:prstGeom prst="rect">
            <a:avLst/>
          </a:prstGeom>
          <a:solidFill>
            <a:srgbClr val="BFD8E7"/>
          </a:solidFill>
          <a:ln>
            <a:solidFill>
              <a:srgbClr val="BFD8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8703723" y="4230001"/>
            <a:ext cx="67375" cy="48112"/>
          </a:xfrm>
          <a:prstGeom prst="rect">
            <a:avLst/>
          </a:prstGeom>
          <a:solidFill>
            <a:srgbClr val="C3C9C9"/>
          </a:solidFill>
          <a:ln>
            <a:solidFill>
              <a:srgbClr val="C3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p:cNvSpPr/>
          <p:nvPr/>
        </p:nvSpPr>
        <p:spPr>
          <a:xfrm>
            <a:off x="10981155" y="3716380"/>
            <a:ext cx="178277" cy="137520"/>
          </a:xfrm>
          <a:prstGeom prst="rect">
            <a:avLst/>
          </a:prstGeom>
          <a:solidFill>
            <a:srgbClr val="EAEBEF"/>
          </a:solidFill>
          <a:ln>
            <a:solidFill>
              <a:srgbClr val="EAE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p:cNvSpPr/>
          <p:nvPr/>
        </p:nvSpPr>
        <p:spPr>
          <a:xfrm>
            <a:off x="10803732" y="5925132"/>
            <a:ext cx="45719" cy="149096"/>
          </a:xfrm>
          <a:prstGeom prst="rect">
            <a:avLst/>
          </a:prstGeom>
          <a:solidFill>
            <a:srgbClr val="EDEEF0"/>
          </a:solidFill>
          <a:ln>
            <a:solidFill>
              <a:srgbClr val="ECE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16"/>
          <a:srcRect l="14533" r="14533"/>
          <a:stretch>
            <a:fillRect/>
          </a:stretch>
        </p:blipFill>
        <p:spPr>
          <a:xfrm>
            <a:off x="6743703" y="16926"/>
            <a:ext cx="5448297" cy="6858000"/>
          </a:xfrm>
          <a:solidFill>
            <a:srgbClr val="EAEBEF"/>
          </a:solidFill>
          <a:ln>
            <a:solidFill>
              <a:srgbClr val="EAEBEF"/>
            </a:solidFill>
          </a:ln>
        </p:spPr>
      </p:pic>
      <p:sp>
        <p:nvSpPr>
          <p:cNvPr id="22" name="CaixaDeTexto 21">
            <a:extLst>
              <a:ext uri="{FF2B5EF4-FFF2-40B4-BE49-F238E27FC236}">
                <a16:creationId xmlns:a16="http://schemas.microsoft.com/office/drawing/2014/main" id="{902BE623-A1E3-4A07-AC2E-F76A6029298C}"/>
              </a:ext>
            </a:extLst>
          </p:cNvPr>
          <p:cNvSpPr txBox="1"/>
          <p:nvPr/>
        </p:nvSpPr>
        <p:spPr>
          <a:xfrm>
            <a:off x="2060549" y="2845761"/>
            <a:ext cx="3313448" cy="1200329"/>
          </a:xfrm>
          <a:prstGeom prst="rect">
            <a:avLst/>
          </a:prstGeom>
          <a:noFill/>
        </p:spPr>
        <p:txBody>
          <a:bodyPr wrap="square" rtlCol="0">
            <a:spAutoFit/>
          </a:bodyPr>
          <a:lstStyle/>
          <a:p>
            <a:r>
              <a:rPr lang="pt-BR" sz="7200" dirty="0">
                <a:latin typeface="+mj-lt"/>
              </a:rPr>
              <a:t>Suporte</a:t>
            </a:r>
          </a:p>
        </p:txBody>
      </p:sp>
    </p:spTree>
    <p:extLst>
      <p:ext uri="{BB962C8B-B14F-4D97-AF65-F5344CB8AC3E}">
        <p14:creationId xmlns:p14="http://schemas.microsoft.com/office/powerpoint/2010/main" val="1591054890"/>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E27CF-CE63-4331-B24D-7B603C7B27CE}"/>
              </a:ext>
            </a:extLst>
          </p:cNvPr>
          <p:cNvSpPr>
            <a:spLocks noGrp="1"/>
          </p:cNvSpPr>
          <p:nvPr>
            <p:ph type="title"/>
          </p:nvPr>
        </p:nvSpPr>
        <p:spPr/>
        <p:txBody>
          <a:bodyPr/>
          <a:lstStyle/>
          <a:p>
            <a:r>
              <a:rPr lang="pt-BR" dirty="0"/>
              <a:t>HelpDesk - Online</a:t>
            </a:r>
          </a:p>
        </p:txBody>
      </p:sp>
      <p:pic>
        <p:nvPicPr>
          <p:cNvPr id="4" name="Picture 3">
            <a:extLst>
              <a:ext uri="{FF2B5EF4-FFF2-40B4-BE49-F238E27FC236}">
                <a16:creationId xmlns:a16="http://schemas.microsoft.com/office/drawing/2014/main" id="{0F88829E-C7B4-42B2-A0DB-6595DADCF977}"/>
              </a:ext>
            </a:extLst>
          </p:cNvPr>
          <p:cNvPicPr>
            <a:picLocks noChangeAspect="1"/>
          </p:cNvPicPr>
          <p:nvPr/>
        </p:nvPicPr>
        <p:blipFill>
          <a:blip r:embed="rId2"/>
          <a:stretch>
            <a:fillRect/>
          </a:stretch>
        </p:blipFill>
        <p:spPr>
          <a:xfrm>
            <a:off x="464725" y="1549230"/>
            <a:ext cx="11162406" cy="5167936"/>
          </a:xfrm>
          <a:prstGeom prst="rect">
            <a:avLst/>
          </a:prstGeom>
        </p:spPr>
      </p:pic>
      <p:pic>
        <p:nvPicPr>
          <p:cNvPr id="6" name="Picture 5">
            <a:extLst>
              <a:ext uri="{FF2B5EF4-FFF2-40B4-BE49-F238E27FC236}">
                <a16:creationId xmlns:a16="http://schemas.microsoft.com/office/drawing/2014/main" id="{79E58E63-5EB5-4ACB-9C03-AADA6769F17D}"/>
              </a:ext>
            </a:extLst>
          </p:cNvPr>
          <p:cNvPicPr>
            <a:picLocks noChangeAspect="1"/>
          </p:cNvPicPr>
          <p:nvPr/>
        </p:nvPicPr>
        <p:blipFill rotWithShape="1">
          <a:blip r:embed="rId3"/>
          <a:srcRect l="2892" t="1755" r="3307" b="2882"/>
          <a:stretch/>
        </p:blipFill>
        <p:spPr>
          <a:xfrm>
            <a:off x="8301845" y="1939555"/>
            <a:ext cx="3325285" cy="4777611"/>
          </a:xfrm>
          <a:prstGeom prst="rect">
            <a:avLst/>
          </a:prstGeom>
        </p:spPr>
      </p:pic>
      <p:pic>
        <p:nvPicPr>
          <p:cNvPr id="14" name="Picture 13">
            <a:extLst>
              <a:ext uri="{FF2B5EF4-FFF2-40B4-BE49-F238E27FC236}">
                <a16:creationId xmlns:a16="http://schemas.microsoft.com/office/drawing/2014/main" id="{1325E473-A8D4-432D-BF9E-99476F097942}"/>
              </a:ext>
            </a:extLst>
          </p:cNvPr>
          <p:cNvPicPr>
            <a:picLocks noChangeAspect="1"/>
          </p:cNvPicPr>
          <p:nvPr/>
        </p:nvPicPr>
        <p:blipFill>
          <a:blip r:embed="rId4"/>
          <a:stretch>
            <a:fillRect/>
          </a:stretch>
        </p:blipFill>
        <p:spPr>
          <a:xfrm>
            <a:off x="8248134" y="1937198"/>
            <a:ext cx="3378996" cy="4873177"/>
          </a:xfrm>
          <a:prstGeom prst="rect">
            <a:avLst/>
          </a:prstGeom>
        </p:spPr>
      </p:pic>
      <p:pic>
        <p:nvPicPr>
          <p:cNvPr id="15" name="Picture 14">
            <a:extLst>
              <a:ext uri="{FF2B5EF4-FFF2-40B4-BE49-F238E27FC236}">
                <a16:creationId xmlns:a16="http://schemas.microsoft.com/office/drawing/2014/main" id="{6556369E-49EE-4973-8E47-6E94515C3170}"/>
              </a:ext>
            </a:extLst>
          </p:cNvPr>
          <p:cNvPicPr>
            <a:picLocks noChangeAspect="1"/>
          </p:cNvPicPr>
          <p:nvPr/>
        </p:nvPicPr>
        <p:blipFill>
          <a:blip r:embed="rId5"/>
          <a:stretch>
            <a:fillRect/>
          </a:stretch>
        </p:blipFill>
        <p:spPr>
          <a:xfrm>
            <a:off x="8247894" y="1984823"/>
            <a:ext cx="3388762" cy="4873177"/>
          </a:xfrm>
          <a:prstGeom prst="rect">
            <a:avLst/>
          </a:prstGeom>
        </p:spPr>
      </p:pic>
      <p:pic>
        <p:nvPicPr>
          <p:cNvPr id="16" name="Picture 15">
            <a:extLst>
              <a:ext uri="{FF2B5EF4-FFF2-40B4-BE49-F238E27FC236}">
                <a16:creationId xmlns:a16="http://schemas.microsoft.com/office/drawing/2014/main" id="{4757CDE8-6949-47B4-ACA0-B24E32EE7F85}"/>
              </a:ext>
            </a:extLst>
          </p:cNvPr>
          <p:cNvPicPr>
            <a:picLocks noChangeAspect="1"/>
          </p:cNvPicPr>
          <p:nvPr/>
        </p:nvPicPr>
        <p:blipFill>
          <a:blip r:embed="rId6"/>
          <a:stretch>
            <a:fillRect/>
          </a:stretch>
        </p:blipFill>
        <p:spPr>
          <a:xfrm>
            <a:off x="461873" y="1563166"/>
            <a:ext cx="11278022" cy="5201626"/>
          </a:xfrm>
          <a:prstGeom prst="rect">
            <a:avLst/>
          </a:prstGeom>
        </p:spPr>
      </p:pic>
      <p:pic>
        <p:nvPicPr>
          <p:cNvPr id="17" name="Picture 16">
            <a:extLst>
              <a:ext uri="{FF2B5EF4-FFF2-40B4-BE49-F238E27FC236}">
                <a16:creationId xmlns:a16="http://schemas.microsoft.com/office/drawing/2014/main" id="{1BF81484-7B95-4AE8-B20D-73C45908FE82}"/>
              </a:ext>
            </a:extLst>
          </p:cNvPr>
          <p:cNvPicPr>
            <a:picLocks noChangeAspect="1"/>
          </p:cNvPicPr>
          <p:nvPr/>
        </p:nvPicPr>
        <p:blipFill>
          <a:blip r:embed="rId2"/>
          <a:stretch>
            <a:fillRect/>
          </a:stretch>
        </p:blipFill>
        <p:spPr>
          <a:xfrm>
            <a:off x="452105" y="1541164"/>
            <a:ext cx="11287789" cy="5236027"/>
          </a:xfrm>
          <a:prstGeom prst="rect">
            <a:avLst/>
          </a:prstGeom>
        </p:spPr>
      </p:pic>
      <p:pic>
        <p:nvPicPr>
          <p:cNvPr id="18" name="Picture 17">
            <a:extLst>
              <a:ext uri="{FF2B5EF4-FFF2-40B4-BE49-F238E27FC236}">
                <a16:creationId xmlns:a16="http://schemas.microsoft.com/office/drawing/2014/main" id="{44CFBEC6-380B-429A-ACC0-35E92B857E23}"/>
              </a:ext>
            </a:extLst>
          </p:cNvPr>
          <p:cNvPicPr>
            <a:picLocks noChangeAspect="1"/>
          </p:cNvPicPr>
          <p:nvPr/>
        </p:nvPicPr>
        <p:blipFill>
          <a:blip r:embed="rId7"/>
          <a:stretch>
            <a:fillRect/>
          </a:stretch>
        </p:blipFill>
        <p:spPr>
          <a:xfrm>
            <a:off x="8360658" y="1911145"/>
            <a:ext cx="3388762" cy="4853645"/>
          </a:xfrm>
          <a:prstGeom prst="rect">
            <a:avLst/>
          </a:prstGeom>
        </p:spPr>
      </p:pic>
      <p:pic>
        <p:nvPicPr>
          <p:cNvPr id="19" name="Picture 18">
            <a:extLst>
              <a:ext uri="{FF2B5EF4-FFF2-40B4-BE49-F238E27FC236}">
                <a16:creationId xmlns:a16="http://schemas.microsoft.com/office/drawing/2014/main" id="{698B8FBA-5FFC-455E-9446-73A738DC8868}"/>
              </a:ext>
            </a:extLst>
          </p:cNvPr>
          <p:cNvPicPr>
            <a:picLocks noChangeAspect="1"/>
          </p:cNvPicPr>
          <p:nvPr/>
        </p:nvPicPr>
        <p:blipFill>
          <a:blip r:embed="rId8"/>
          <a:stretch>
            <a:fillRect/>
          </a:stretch>
        </p:blipFill>
        <p:spPr>
          <a:xfrm>
            <a:off x="8360416" y="1924171"/>
            <a:ext cx="3398528" cy="4863411"/>
          </a:xfrm>
          <a:prstGeom prst="rect">
            <a:avLst/>
          </a:prstGeom>
        </p:spPr>
      </p:pic>
    </p:spTree>
    <p:extLst>
      <p:ext uri="{BB962C8B-B14F-4D97-AF65-F5344CB8AC3E}">
        <p14:creationId xmlns:p14="http://schemas.microsoft.com/office/powerpoint/2010/main" val="30871873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987052-15F8-406E-9E5B-4CC1E94806A0}"/>
              </a:ext>
            </a:extLst>
          </p:cNvPr>
          <p:cNvPicPr>
            <a:picLocks noChangeAspect="1"/>
          </p:cNvPicPr>
          <p:nvPr/>
        </p:nvPicPr>
        <p:blipFill>
          <a:blip r:embed="rId2"/>
          <a:stretch>
            <a:fillRect/>
          </a:stretch>
        </p:blipFill>
        <p:spPr>
          <a:xfrm>
            <a:off x="292123" y="1514475"/>
            <a:ext cx="11607754" cy="5343525"/>
          </a:xfrm>
          <a:prstGeom prst="rect">
            <a:avLst/>
          </a:prstGeom>
        </p:spPr>
      </p:pic>
      <p:sp>
        <p:nvSpPr>
          <p:cNvPr id="2" name="Title 1">
            <a:extLst>
              <a:ext uri="{FF2B5EF4-FFF2-40B4-BE49-F238E27FC236}">
                <a16:creationId xmlns:a16="http://schemas.microsoft.com/office/drawing/2014/main" id="{5D1E27CF-CE63-4331-B24D-7B603C7B27CE}"/>
              </a:ext>
            </a:extLst>
          </p:cNvPr>
          <p:cNvSpPr>
            <a:spLocks noGrp="1"/>
          </p:cNvSpPr>
          <p:nvPr>
            <p:ph type="title"/>
          </p:nvPr>
        </p:nvSpPr>
        <p:spPr/>
        <p:txBody>
          <a:bodyPr/>
          <a:lstStyle/>
          <a:p>
            <a:r>
              <a:rPr lang="pt-BR"/>
              <a:t>HelpDesk - Offline</a:t>
            </a:r>
            <a:endParaRPr lang="pt-BR" dirty="0"/>
          </a:p>
        </p:txBody>
      </p:sp>
      <p:pic>
        <p:nvPicPr>
          <p:cNvPr id="10" name="Picture 9">
            <a:extLst>
              <a:ext uri="{FF2B5EF4-FFF2-40B4-BE49-F238E27FC236}">
                <a16:creationId xmlns:a16="http://schemas.microsoft.com/office/drawing/2014/main" id="{68D58648-0769-4001-AF82-149A1EA88CD2}"/>
              </a:ext>
            </a:extLst>
          </p:cNvPr>
          <p:cNvPicPr>
            <a:picLocks noChangeAspect="1"/>
          </p:cNvPicPr>
          <p:nvPr/>
        </p:nvPicPr>
        <p:blipFill>
          <a:blip r:embed="rId3"/>
          <a:stretch>
            <a:fillRect/>
          </a:stretch>
        </p:blipFill>
        <p:spPr>
          <a:xfrm>
            <a:off x="8604227" y="2105025"/>
            <a:ext cx="3295650" cy="4752975"/>
          </a:xfrm>
          <a:prstGeom prst="rect">
            <a:avLst/>
          </a:prstGeom>
        </p:spPr>
      </p:pic>
      <p:pic>
        <p:nvPicPr>
          <p:cNvPr id="11" name="Picture 10">
            <a:extLst>
              <a:ext uri="{FF2B5EF4-FFF2-40B4-BE49-F238E27FC236}">
                <a16:creationId xmlns:a16="http://schemas.microsoft.com/office/drawing/2014/main" id="{CC4D36AC-12CF-4C06-8ACA-69A00EF0485E}"/>
              </a:ext>
            </a:extLst>
          </p:cNvPr>
          <p:cNvPicPr>
            <a:picLocks noChangeAspect="1"/>
          </p:cNvPicPr>
          <p:nvPr/>
        </p:nvPicPr>
        <p:blipFill>
          <a:blip r:embed="rId4"/>
          <a:stretch>
            <a:fillRect/>
          </a:stretch>
        </p:blipFill>
        <p:spPr>
          <a:xfrm>
            <a:off x="292123" y="1514475"/>
            <a:ext cx="11607754" cy="5343525"/>
          </a:xfrm>
          <a:prstGeom prst="rect">
            <a:avLst/>
          </a:prstGeom>
        </p:spPr>
      </p:pic>
    </p:spTree>
    <p:extLst>
      <p:ext uri="{BB962C8B-B14F-4D97-AF65-F5344CB8AC3E}">
        <p14:creationId xmlns:p14="http://schemas.microsoft.com/office/powerpoint/2010/main" val="14665072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09F1CF-8171-46C5-90DA-3BAD2DA55A53}"/>
              </a:ext>
            </a:extLst>
          </p:cNvPr>
          <p:cNvSpPr>
            <a:spLocks noGrp="1"/>
          </p:cNvSpPr>
          <p:nvPr>
            <p:ph type="title"/>
          </p:nvPr>
        </p:nvSpPr>
        <p:spPr/>
        <p:txBody>
          <a:bodyPr/>
          <a:lstStyle/>
          <a:p>
            <a:r>
              <a:rPr lang="pt-BR" dirty="0"/>
              <a:t>Processo de Atendimento</a:t>
            </a:r>
          </a:p>
        </p:txBody>
      </p:sp>
      <p:pic>
        <p:nvPicPr>
          <p:cNvPr id="6" name="Imagem 5">
            <a:extLst>
              <a:ext uri="{FF2B5EF4-FFF2-40B4-BE49-F238E27FC236}">
                <a16:creationId xmlns:a16="http://schemas.microsoft.com/office/drawing/2014/main" id="{340F95F2-2F92-4E98-ADFB-F91810DDB380}"/>
              </a:ext>
            </a:extLst>
          </p:cNvPr>
          <p:cNvPicPr>
            <a:picLocks noChangeAspect="1"/>
          </p:cNvPicPr>
          <p:nvPr/>
        </p:nvPicPr>
        <p:blipFill rotWithShape="1">
          <a:blip r:embed="rId2"/>
          <a:srcRect r="66133"/>
          <a:stretch/>
        </p:blipFill>
        <p:spPr>
          <a:xfrm>
            <a:off x="2087132" y="1862697"/>
            <a:ext cx="8017736" cy="4640155"/>
          </a:xfrm>
          <a:prstGeom prst="rect">
            <a:avLst/>
          </a:prstGeom>
        </p:spPr>
      </p:pic>
    </p:spTree>
    <p:extLst>
      <p:ext uri="{BB962C8B-B14F-4D97-AF65-F5344CB8AC3E}">
        <p14:creationId xmlns:p14="http://schemas.microsoft.com/office/powerpoint/2010/main" val="2247182570"/>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09F1CF-8171-46C5-90DA-3BAD2DA55A53}"/>
              </a:ext>
            </a:extLst>
          </p:cNvPr>
          <p:cNvSpPr>
            <a:spLocks noGrp="1"/>
          </p:cNvSpPr>
          <p:nvPr>
            <p:ph type="title"/>
          </p:nvPr>
        </p:nvSpPr>
        <p:spPr/>
        <p:txBody>
          <a:bodyPr/>
          <a:lstStyle/>
          <a:p>
            <a:r>
              <a:rPr lang="pt-BR" dirty="0"/>
              <a:t>Processo de Atendimento</a:t>
            </a:r>
          </a:p>
        </p:txBody>
      </p:sp>
      <p:pic>
        <p:nvPicPr>
          <p:cNvPr id="4" name="Imagem 3">
            <a:extLst>
              <a:ext uri="{FF2B5EF4-FFF2-40B4-BE49-F238E27FC236}">
                <a16:creationId xmlns:a16="http://schemas.microsoft.com/office/drawing/2014/main" id="{15DEB315-9293-45A2-AC7A-7502E8BC517F}"/>
              </a:ext>
            </a:extLst>
          </p:cNvPr>
          <p:cNvPicPr>
            <a:picLocks noChangeAspect="1"/>
          </p:cNvPicPr>
          <p:nvPr/>
        </p:nvPicPr>
        <p:blipFill rotWithShape="1">
          <a:blip r:embed="rId2"/>
          <a:srcRect l="25429" b="900"/>
          <a:stretch/>
        </p:blipFill>
        <p:spPr>
          <a:xfrm>
            <a:off x="35542" y="2414912"/>
            <a:ext cx="12120915" cy="3157213"/>
          </a:xfrm>
          <a:prstGeom prst="rect">
            <a:avLst/>
          </a:prstGeom>
        </p:spPr>
      </p:pic>
    </p:spTree>
    <p:extLst>
      <p:ext uri="{BB962C8B-B14F-4D97-AF65-F5344CB8AC3E}">
        <p14:creationId xmlns:p14="http://schemas.microsoft.com/office/powerpoint/2010/main" val="1246393557"/>
      </p:ext>
    </p:extLst>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105C9A-20D0-4A00-9D0A-A8B3207BAE62}"/>
              </a:ext>
            </a:extLst>
          </p:cNvPr>
          <p:cNvSpPr>
            <a:spLocks noGrp="1"/>
          </p:cNvSpPr>
          <p:nvPr>
            <p:ph type="title"/>
          </p:nvPr>
        </p:nvSpPr>
        <p:spPr/>
        <p:txBody>
          <a:bodyPr/>
          <a:lstStyle/>
          <a:p>
            <a:r>
              <a:rPr lang="pt-BR" dirty="0"/>
              <a:t>Demonstração do Site</a:t>
            </a:r>
          </a:p>
        </p:txBody>
      </p:sp>
      <p:pic>
        <p:nvPicPr>
          <p:cNvPr id="6" name="Imagem 5">
            <a:extLst>
              <a:ext uri="{FF2B5EF4-FFF2-40B4-BE49-F238E27FC236}">
                <a16:creationId xmlns:a16="http://schemas.microsoft.com/office/drawing/2014/main" id="{6040BF6C-836F-477C-9527-4A158F86F927}"/>
              </a:ext>
            </a:extLst>
          </p:cNvPr>
          <p:cNvPicPr>
            <a:picLocks noChangeAspect="1"/>
          </p:cNvPicPr>
          <p:nvPr/>
        </p:nvPicPr>
        <p:blipFill>
          <a:blip r:embed="rId2"/>
          <a:stretch>
            <a:fillRect/>
          </a:stretch>
        </p:blipFill>
        <p:spPr>
          <a:xfrm>
            <a:off x="3228975" y="2098323"/>
            <a:ext cx="5462586" cy="4247367"/>
          </a:xfrm>
          <a:prstGeom prst="rect">
            <a:avLst/>
          </a:prstGeom>
        </p:spPr>
      </p:pic>
      <p:pic>
        <p:nvPicPr>
          <p:cNvPr id="7" name="Imagem 6">
            <a:extLst>
              <a:ext uri="{FF2B5EF4-FFF2-40B4-BE49-F238E27FC236}">
                <a16:creationId xmlns:a16="http://schemas.microsoft.com/office/drawing/2014/main" id="{B456F8B9-E304-4FA4-9D1F-1087B7A3001E}"/>
              </a:ext>
            </a:extLst>
          </p:cNvPr>
          <p:cNvPicPr>
            <a:picLocks noChangeAspect="1"/>
          </p:cNvPicPr>
          <p:nvPr/>
        </p:nvPicPr>
        <p:blipFill rotWithShape="1">
          <a:blip r:embed="rId3"/>
          <a:srcRect l="4270" r="4358"/>
          <a:stretch/>
        </p:blipFill>
        <p:spPr>
          <a:xfrm>
            <a:off x="3428999" y="2314935"/>
            <a:ext cx="5057775" cy="2499954"/>
          </a:xfrm>
          <a:prstGeom prst="rect">
            <a:avLst/>
          </a:prstGeom>
        </p:spPr>
      </p:pic>
      <p:pic>
        <p:nvPicPr>
          <p:cNvPr id="9" name="Imagem 8">
            <a:hlinkClick r:id="rId4"/>
            <a:extLst>
              <a:ext uri="{FF2B5EF4-FFF2-40B4-BE49-F238E27FC236}">
                <a16:creationId xmlns:a16="http://schemas.microsoft.com/office/drawing/2014/main" id="{7BE65E1B-1953-4D07-BFEE-856D780396B5}"/>
              </a:ext>
            </a:extLst>
          </p:cNvPr>
          <p:cNvPicPr>
            <a:picLocks noChangeAspect="1"/>
          </p:cNvPicPr>
          <p:nvPr/>
        </p:nvPicPr>
        <p:blipFill>
          <a:blip r:embed="rId5">
            <a:duotone>
              <a:schemeClr val="accent2">
                <a:shade val="45000"/>
                <a:satMod val="135000"/>
              </a:schemeClr>
              <a:prstClr val="white"/>
            </a:duotone>
          </a:blip>
          <a:stretch>
            <a:fillRect/>
          </a:stretch>
        </p:blipFill>
        <p:spPr>
          <a:xfrm>
            <a:off x="5295470" y="2764382"/>
            <a:ext cx="1601060" cy="1601060"/>
          </a:xfrm>
          <a:prstGeom prst="rect">
            <a:avLst/>
          </a:prstGeom>
        </p:spPr>
      </p:pic>
    </p:spTree>
    <p:extLst>
      <p:ext uri="{BB962C8B-B14F-4D97-AF65-F5344CB8AC3E}">
        <p14:creationId xmlns:p14="http://schemas.microsoft.com/office/powerpoint/2010/main" val="183370145"/>
      </p:ext>
    </p:extLst>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105C9A-20D0-4A00-9D0A-A8B3207BAE62}"/>
              </a:ext>
            </a:extLst>
          </p:cNvPr>
          <p:cNvSpPr>
            <a:spLocks noGrp="1"/>
          </p:cNvSpPr>
          <p:nvPr>
            <p:ph type="title"/>
          </p:nvPr>
        </p:nvSpPr>
        <p:spPr/>
        <p:txBody>
          <a:bodyPr/>
          <a:lstStyle/>
          <a:p>
            <a:r>
              <a:rPr lang="pt-BR" dirty="0"/>
              <a:t>Demonstração do Site</a:t>
            </a:r>
          </a:p>
        </p:txBody>
      </p:sp>
      <p:sp>
        <p:nvSpPr>
          <p:cNvPr id="3" name="Retângulo 2"/>
          <p:cNvSpPr/>
          <p:nvPr/>
        </p:nvSpPr>
        <p:spPr>
          <a:xfrm>
            <a:off x="2925171" y="1600538"/>
            <a:ext cx="6096000" cy="4939814"/>
          </a:xfrm>
          <a:prstGeom prst="rect">
            <a:avLst/>
          </a:prstGeom>
        </p:spPr>
        <p:txBody>
          <a:bodyPr>
            <a:spAutoFit/>
          </a:bodyPr>
          <a:lstStyle/>
          <a:p>
            <a:pPr marL="742950" lvl="1" indent="-285750" algn="just" fontAlgn="base">
              <a:spcBef>
                <a:spcPts val="2400"/>
              </a:spcBef>
              <a:spcAft>
                <a:spcPts val="1800"/>
              </a:spcAft>
              <a:buClr>
                <a:srgbClr val="000000"/>
              </a:buClr>
              <a:buFont typeface="+mj-lt"/>
              <a:buAutoNum type="arabicPeriod"/>
            </a:pPr>
            <a:r>
              <a:rPr lang="pt-BR" sz="1200" b="1" kern="0" cap="all" dirty="0">
                <a:effectLst>
                  <a:outerShdw sx="0" sy="0">
                    <a:srgbClr val="000000"/>
                  </a:outerShdw>
                </a:effectLst>
                <a:latin typeface="Arial" panose="020B0604020202020204" pitchFamily="34" charset="0"/>
              </a:rPr>
              <a:t>Manual de Instalação da solução </a:t>
            </a:r>
          </a:p>
          <a:p>
            <a:pPr>
              <a:lnSpc>
                <a:spcPct val="150000"/>
              </a:lnSpc>
              <a:tabLst>
                <a:tab pos="540385" algn="l"/>
              </a:tabLst>
            </a:pPr>
            <a:r>
              <a:rPr lang="pt-BR" sz="1200" b="1"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endParaRPr lang="pt-BR" sz="1200" dirty="0">
              <a:latin typeface="Arial" panose="020B0604020202020204" pitchFamily="34" charset="0"/>
              <a:ea typeface="Times New Roman" panose="02020603050405020304" pitchFamily="18" charset="0"/>
              <a:cs typeface="Times New Roman" panose="02020603050405020304" pitchFamily="18" charset="0"/>
            </a:endParaRPr>
          </a:p>
          <a:p>
            <a:pPr algn="just">
              <a:lnSpc>
                <a:spcPct val="150000"/>
              </a:lnSpc>
              <a:spcAft>
                <a:spcPts val="0"/>
              </a:spcAft>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Abaixo se encontram as orientações necessárias para que o técnico da </a:t>
            </a:r>
            <a:r>
              <a:rPr lang="pt-BR" sz="1200" dirty="0" err="1">
                <a:latin typeface="Arial" panose="020B0604020202020204" pitchFamily="34" charset="0"/>
                <a:ea typeface="Times New Roman" panose="02020603050405020304" pitchFamily="18" charset="0"/>
                <a:cs typeface="Times New Roman" panose="02020603050405020304" pitchFamily="18" charset="0"/>
              </a:rPr>
              <a:t>TechHumi</a:t>
            </a:r>
            <a:r>
              <a:rPr lang="pt-BR" sz="1200" dirty="0">
                <a:latin typeface="Arial" panose="020B0604020202020204" pitchFamily="34" charset="0"/>
                <a:ea typeface="Times New Roman" panose="02020603050405020304" pitchFamily="18" charset="0"/>
                <a:cs typeface="Times New Roman" panose="02020603050405020304" pitchFamily="18" charset="0"/>
              </a:rPr>
              <a:t> possa realizar corretamente a instalação da solução nos ambientes empresariais de nossos clientes.</a:t>
            </a:r>
          </a:p>
          <a:p>
            <a:pPr algn="just">
              <a:lnSpc>
                <a:spcPct val="150000"/>
              </a:lnSpc>
              <a:spcAft>
                <a:spcPts val="0"/>
              </a:spcAft>
              <a:tabLst>
                <a:tab pos="540385" algn="l"/>
              </a:tabLst>
            </a:pPr>
            <a:r>
              <a:rPr lang="pt-BR"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endParaRPr lang="pt-BR" sz="1200" dirty="0">
              <a:latin typeface="Arial" panose="020B0604020202020204" pitchFamily="34" charset="0"/>
              <a:ea typeface="Times New Roman" panose="02020603050405020304" pitchFamily="18" charset="0"/>
              <a:cs typeface="Times New Roman" panose="02020603050405020304" pitchFamily="18" charset="0"/>
            </a:endParaRPr>
          </a:p>
          <a:p>
            <a:pPr algn="just">
              <a:lnSpc>
                <a:spcPct val="150000"/>
              </a:lnSpc>
              <a:spcAft>
                <a:spcPts val="0"/>
              </a:spcAft>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O técnico deverá primeiramente obter todas as informações pertinentes do setor de vendas e, principalmente quantas soluções foram adquiridas pelo cliente. Essa última impacta quantas soluções serão montadas pelo técnico. Com estes dados em mãos o próximo passo e pegar todas os itens necessários para montar a solução na empresa do comprador. Os itens necessários para montar 1 solução serão:</a:t>
            </a:r>
          </a:p>
          <a:p>
            <a:pPr algn="just">
              <a:lnSpc>
                <a:spcPct val="150000"/>
              </a:lnSpc>
              <a:spcAft>
                <a:spcPts val="0"/>
              </a:spcAft>
              <a:tabLst>
                <a:tab pos="540385" algn="l"/>
              </a:tabLst>
            </a:pPr>
            <a:r>
              <a:rPr lang="pt-BR"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endParaRPr lang="pt-BR" sz="1200" dirty="0">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1 placa </a:t>
            </a:r>
            <a:r>
              <a:rPr lang="pt-BR" sz="1200" dirty="0" err="1">
                <a:latin typeface="Arial" panose="020B0604020202020204" pitchFamily="34" charset="0"/>
                <a:ea typeface="Times New Roman" panose="02020603050405020304" pitchFamily="18" charset="0"/>
                <a:cs typeface="Times New Roman" panose="02020603050405020304" pitchFamily="18" charset="0"/>
              </a:rPr>
              <a:t>Arduino</a:t>
            </a:r>
            <a:r>
              <a:rPr lang="pt-BR" sz="1200" dirty="0">
                <a:latin typeface="Arial" panose="020B0604020202020204" pitchFamily="34" charset="0"/>
                <a:ea typeface="Times New Roman" panose="02020603050405020304" pitchFamily="18" charset="0"/>
                <a:cs typeface="Times New Roman" panose="02020603050405020304" pitchFamily="18" charset="0"/>
              </a:rPr>
              <a:t> Uno;</a:t>
            </a:r>
          </a:p>
          <a:p>
            <a:pPr marL="342900" lvl="0" indent="-342900" algn="just">
              <a:lnSpc>
                <a:spcPct val="150000"/>
              </a:lnSpc>
              <a:spcAft>
                <a:spcPts val="0"/>
              </a:spcAft>
              <a:buFont typeface="Symbol" panose="05050102010706020507" pitchFamily="18" charset="2"/>
              <a:buChar char=""/>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1 </a:t>
            </a:r>
            <a:r>
              <a:rPr lang="pt-BR" sz="1200" dirty="0" err="1">
                <a:latin typeface="Arial" panose="020B0604020202020204" pitchFamily="34" charset="0"/>
                <a:ea typeface="Times New Roman" panose="02020603050405020304" pitchFamily="18" charset="0"/>
                <a:cs typeface="Times New Roman" panose="02020603050405020304" pitchFamily="18" charset="0"/>
              </a:rPr>
              <a:t>Protoborad</a:t>
            </a:r>
            <a:r>
              <a:rPr lang="pt-BR" sz="1200" dirty="0">
                <a:latin typeface="Arial" panose="020B0604020202020204" pitchFamily="34" charset="0"/>
                <a:ea typeface="Times New Roman" panose="02020603050405020304" pitchFamily="18" charset="0"/>
                <a:cs typeface="Times New Roman" panose="02020603050405020304" pitchFamily="18" charset="0"/>
              </a:rPr>
              <a:t>;</a:t>
            </a:r>
          </a:p>
          <a:p>
            <a:pPr marL="342900" lvl="0" indent="-342900" algn="just">
              <a:lnSpc>
                <a:spcPct val="150000"/>
              </a:lnSpc>
              <a:spcAft>
                <a:spcPts val="0"/>
              </a:spcAft>
              <a:buFont typeface="Symbol" panose="05050102010706020507" pitchFamily="18" charset="2"/>
              <a:buChar char=""/>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3 Fios Macho-Macho;</a:t>
            </a:r>
          </a:p>
          <a:p>
            <a:pPr marL="342900" lvl="0" indent="-342900" algn="just">
              <a:lnSpc>
                <a:spcPct val="150000"/>
              </a:lnSpc>
              <a:spcAft>
                <a:spcPts val="0"/>
              </a:spcAft>
              <a:buFont typeface="Symbol" panose="05050102010706020507" pitchFamily="18" charset="2"/>
              <a:buChar char=""/>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1 Sensor DTH11;</a:t>
            </a:r>
          </a:p>
          <a:p>
            <a:pPr marL="342900" lvl="0" indent="-342900" algn="just">
              <a:lnSpc>
                <a:spcPct val="150000"/>
              </a:lnSpc>
              <a:spcAft>
                <a:spcPts val="0"/>
              </a:spcAft>
              <a:buFont typeface="Symbol" panose="05050102010706020507" pitchFamily="18" charset="2"/>
              <a:buChar char=""/>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1 Cabo USB;</a:t>
            </a:r>
            <a:endParaRPr lang="pt-BR" sz="12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9949174"/>
      </p:ext>
    </p:extLst>
  </p:cSld>
  <p:clrMapOvr>
    <a:masterClrMapping/>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Uma imagem contendo kit de primeiros socorros, objeto&#10;&#10;Descrição gerada automaticamente">
            <a:extLst>
              <a:ext uri="{FF2B5EF4-FFF2-40B4-BE49-F238E27FC236}">
                <a16:creationId xmlns:a16="http://schemas.microsoft.com/office/drawing/2014/main" id="{9F2EE745-88E1-4E73-91B1-6CAE0C0A7BA5}"/>
              </a:ext>
            </a:extLst>
          </p:cNvPr>
          <p:cNvPicPr>
            <a:picLocks noChangeAspect="1"/>
          </p:cNvPicPr>
          <p:nvPr/>
        </p:nvPicPr>
        <p:blipFill>
          <a:blip r:embed="rId3"/>
          <a:stretch>
            <a:fillRect/>
          </a:stretch>
        </p:blipFill>
        <p:spPr>
          <a:xfrm>
            <a:off x="5400723" y="2854643"/>
            <a:ext cx="77930" cy="45719"/>
          </a:xfrm>
          <a:prstGeom prst="rect">
            <a:avLst/>
          </a:prstGeom>
        </p:spPr>
      </p:pic>
      <p:pic>
        <p:nvPicPr>
          <p:cNvPr id="8" name="Imagem 7">
            <a:extLst>
              <a:ext uri="{FF2B5EF4-FFF2-40B4-BE49-F238E27FC236}">
                <a16:creationId xmlns:a16="http://schemas.microsoft.com/office/drawing/2014/main" id="{1F751F11-FC5E-48B7-9F3C-F5D2206C1216}"/>
              </a:ext>
            </a:extLst>
          </p:cNvPr>
          <p:cNvPicPr>
            <a:picLocks noChangeAspect="1"/>
          </p:cNvPicPr>
          <p:nvPr/>
        </p:nvPicPr>
        <p:blipFill>
          <a:blip r:embed="rId4"/>
          <a:stretch>
            <a:fillRect/>
          </a:stretch>
        </p:blipFill>
        <p:spPr>
          <a:xfrm>
            <a:off x="10803732" y="6020043"/>
            <a:ext cx="45719" cy="54185"/>
          </a:xfrm>
          <a:prstGeom prst="rect">
            <a:avLst/>
          </a:prstGeom>
        </p:spPr>
      </p:pic>
      <p:pic>
        <p:nvPicPr>
          <p:cNvPr id="9" name="Imagem 8">
            <a:extLst>
              <a:ext uri="{FF2B5EF4-FFF2-40B4-BE49-F238E27FC236}">
                <a16:creationId xmlns:a16="http://schemas.microsoft.com/office/drawing/2014/main" id="{6CBDF92B-009C-4005-A6BB-AAA3F599F914}"/>
              </a:ext>
            </a:extLst>
          </p:cNvPr>
          <p:cNvPicPr>
            <a:picLocks noChangeAspect="1"/>
          </p:cNvPicPr>
          <p:nvPr/>
        </p:nvPicPr>
        <p:blipFill>
          <a:blip r:embed="rId5"/>
          <a:stretch>
            <a:fillRect/>
          </a:stretch>
        </p:blipFill>
        <p:spPr>
          <a:xfrm>
            <a:off x="9098107" y="2640554"/>
            <a:ext cx="74633" cy="45719"/>
          </a:xfrm>
          <a:prstGeom prst="rect">
            <a:avLst/>
          </a:prstGeom>
        </p:spPr>
      </p:pic>
      <p:pic>
        <p:nvPicPr>
          <p:cNvPr id="10" name="Imagem 9">
            <a:extLst>
              <a:ext uri="{FF2B5EF4-FFF2-40B4-BE49-F238E27FC236}">
                <a16:creationId xmlns:a16="http://schemas.microsoft.com/office/drawing/2014/main" id="{62DE481A-E7DE-4748-80E9-038D7A25C07A}"/>
              </a:ext>
            </a:extLst>
          </p:cNvPr>
          <p:cNvPicPr>
            <a:picLocks noChangeAspect="1"/>
          </p:cNvPicPr>
          <p:nvPr/>
        </p:nvPicPr>
        <p:blipFill>
          <a:blip r:embed="rId6"/>
          <a:stretch>
            <a:fillRect/>
          </a:stretch>
        </p:blipFill>
        <p:spPr>
          <a:xfrm>
            <a:off x="746088" y="2377582"/>
            <a:ext cx="148755" cy="45719"/>
          </a:xfrm>
          <a:prstGeom prst="rect">
            <a:avLst/>
          </a:prstGeom>
        </p:spPr>
      </p:pic>
      <p:pic>
        <p:nvPicPr>
          <p:cNvPr id="11" name="Imagem 10">
            <a:extLst>
              <a:ext uri="{FF2B5EF4-FFF2-40B4-BE49-F238E27FC236}">
                <a16:creationId xmlns:a16="http://schemas.microsoft.com/office/drawing/2014/main" id="{6632E0F7-697B-40D4-BFDE-A954FAA1AF34}"/>
              </a:ext>
            </a:extLst>
          </p:cNvPr>
          <p:cNvPicPr>
            <a:picLocks noChangeAspect="1"/>
          </p:cNvPicPr>
          <p:nvPr/>
        </p:nvPicPr>
        <p:blipFill>
          <a:blip r:embed="rId7"/>
          <a:stretch>
            <a:fillRect/>
          </a:stretch>
        </p:blipFill>
        <p:spPr>
          <a:xfrm>
            <a:off x="11070294" y="3751577"/>
            <a:ext cx="45898" cy="45719"/>
          </a:xfrm>
          <a:prstGeom prst="rect">
            <a:avLst/>
          </a:prstGeom>
        </p:spPr>
      </p:pic>
      <p:pic>
        <p:nvPicPr>
          <p:cNvPr id="12" name="Imagem 11" descr="Uma imagem contendo objeto&#10;&#10;Descrição gerada automaticamente">
            <a:extLst>
              <a:ext uri="{FF2B5EF4-FFF2-40B4-BE49-F238E27FC236}">
                <a16:creationId xmlns:a16="http://schemas.microsoft.com/office/drawing/2014/main" id="{A5BD4CBC-243F-4E21-9359-2583706E0420}"/>
              </a:ext>
            </a:extLst>
          </p:cNvPr>
          <p:cNvPicPr>
            <a:picLocks noChangeAspect="1"/>
          </p:cNvPicPr>
          <p:nvPr/>
        </p:nvPicPr>
        <p:blipFill>
          <a:blip r:embed="rId8"/>
          <a:stretch>
            <a:fillRect/>
          </a:stretch>
        </p:blipFill>
        <p:spPr>
          <a:xfrm>
            <a:off x="6847480" y="5925132"/>
            <a:ext cx="158163" cy="45719"/>
          </a:xfrm>
          <a:prstGeom prst="rect">
            <a:avLst/>
          </a:prstGeom>
        </p:spPr>
      </p:pic>
      <p:pic>
        <p:nvPicPr>
          <p:cNvPr id="13" name="Imagem 12" descr="Uma imagem contendo objeto, kit de primeiros socorros&#10;&#10;Descrição gerada automaticamente">
            <a:extLst>
              <a:ext uri="{FF2B5EF4-FFF2-40B4-BE49-F238E27FC236}">
                <a16:creationId xmlns:a16="http://schemas.microsoft.com/office/drawing/2014/main" id="{839ABE05-5271-4677-8BEF-671EEA2E9B3C}"/>
              </a:ext>
            </a:extLst>
          </p:cNvPr>
          <p:cNvPicPr>
            <a:picLocks noChangeAspect="1"/>
          </p:cNvPicPr>
          <p:nvPr/>
        </p:nvPicPr>
        <p:blipFill>
          <a:blip r:embed="rId9"/>
          <a:stretch>
            <a:fillRect/>
          </a:stretch>
        </p:blipFill>
        <p:spPr>
          <a:xfrm>
            <a:off x="8703723" y="4232394"/>
            <a:ext cx="67375" cy="45719"/>
          </a:xfrm>
          <a:prstGeom prst="rect">
            <a:avLst/>
          </a:prstGeom>
        </p:spPr>
      </p:pic>
      <p:pic>
        <p:nvPicPr>
          <p:cNvPr id="14" name="Imagem 13" descr="Uma imagem contendo gráficos vetoriais&#10;&#10;Descrição gerada automaticamente">
            <a:extLst>
              <a:ext uri="{FF2B5EF4-FFF2-40B4-BE49-F238E27FC236}">
                <a16:creationId xmlns:a16="http://schemas.microsoft.com/office/drawing/2014/main" id="{8BB7BDF5-B3FB-4ED2-87FD-9DBA98B52BBC}"/>
              </a:ext>
            </a:extLst>
          </p:cNvPr>
          <p:cNvPicPr>
            <a:picLocks noChangeAspect="1"/>
          </p:cNvPicPr>
          <p:nvPr/>
        </p:nvPicPr>
        <p:blipFill>
          <a:blip r:embed="rId10"/>
          <a:stretch>
            <a:fillRect/>
          </a:stretch>
        </p:blipFill>
        <p:spPr>
          <a:xfrm>
            <a:off x="5883525" y="4646268"/>
            <a:ext cx="65742" cy="45719"/>
          </a:xfrm>
          <a:prstGeom prst="rect">
            <a:avLst/>
          </a:prstGeom>
        </p:spPr>
      </p:pic>
      <p:pic>
        <p:nvPicPr>
          <p:cNvPr id="15" name="Imagem 14">
            <a:extLst>
              <a:ext uri="{FF2B5EF4-FFF2-40B4-BE49-F238E27FC236}">
                <a16:creationId xmlns:a16="http://schemas.microsoft.com/office/drawing/2014/main" id="{655B674C-A38E-45C4-AC6F-0040B44BF8D2}"/>
              </a:ext>
            </a:extLst>
          </p:cNvPr>
          <p:cNvPicPr>
            <a:picLocks noChangeAspect="1"/>
          </p:cNvPicPr>
          <p:nvPr/>
        </p:nvPicPr>
        <p:blipFill>
          <a:blip r:embed="rId11"/>
          <a:stretch>
            <a:fillRect/>
          </a:stretch>
        </p:blipFill>
        <p:spPr>
          <a:xfrm>
            <a:off x="959026" y="3876620"/>
            <a:ext cx="111883" cy="45719"/>
          </a:xfrm>
          <a:prstGeom prst="rect">
            <a:avLst/>
          </a:prstGeom>
        </p:spPr>
      </p:pic>
      <p:pic>
        <p:nvPicPr>
          <p:cNvPr id="16" name="Imagem 15" descr="Uma imagem contendo relógio, objeto, verde, medidor&#10;&#10;Descrição gerada automaticamente">
            <a:extLst>
              <a:ext uri="{FF2B5EF4-FFF2-40B4-BE49-F238E27FC236}">
                <a16:creationId xmlns:a16="http://schemas.microsoft.com/office/drawing/2014/main" id="{928529D5-18B2-4DAF-8DBD-7C26BEB77950}"/>
              </a:ext>
            </a:extLst>
          </p:cNvPr>
          <p:cNvPicPr>
            <a:picLocks noChangeAspect="1"/>
          </p:cNvPicPr>
          <p:nvPr/>
        </p:nvPicPr>
        <p:blipFill>
          <a:blip r:embed="rId12"/>
          <a:stretch>
            <a:fillRect/>
          </a:stretch>
        </p:blipFill>
        <p:spPr>
          <a:xfrm>
            <a:off x="4460820" y="6388823"/>
            <a:ext cx="45719" cy="45719"/>
          </a:xfrm>
          <a:prstGeom prst="rect">
            <a:avLst/>
          </a:prstGeom>
        </p:spPr>
      </p:pic>
      <p:pic>
        <p:nvPicPr>
          <p:cNvPr id="17" name="Imagem 16">
            <a:extLst>
              <a:ext uri="{FF2B5EF4-FFF2-40B4-BE49-F238E27FC236}">
                <a16:creationId xmlns:a16="http://schemas.microsoft.com/office/drawing/2014/main" id="{4FCAB8D1-C6CB-4A28-A850-865829EF45A6}"/>
              </a:ext>
            </a:extLst>
          </p:cNvPr>
          <p:cNvPicPr>
            <a:picLocks noChangeAspect="1"/>
          </p:cNvPicPr>
          <p:nvPr/>
        </p:nvPicPr>
        <p:blipFill>
          <a:blip r:embed="rId13"/>
          <a:stretch>
            <a:fillRect/>
          </a:stretch>
        </p:blipFill>
        <p:spPr>
          <a:xfrm>
            <a:off x="4121688" y="4184282"/>
            <a:ext cx="45719" cy="45719"/>
          </a:xfrm>
          <a:prstGeom prst="rect">
            <a:avLst/>
          </a:prstGeom>
        </p:spPr>
      </p:pic>
      <p:pic>
        <p:nvPicPr>
          <p:cNvPr id="18" name="Imagem 17">
            <a:extLst>
              <a:ext uri="{FF2B5EF4-FFF2-40B4-BE49-F238E27FC236}">
                <a16:creationId xmlns:a16="http://schemas.microsoft.com/office/drawing/2014/main" id="{5B4E495B-B79C-43A0-898C-6DAE413D8AF3}"/>
              </a:ext>
            </a:extLst>
          </p:cNvPr>
          <p:cNvPicPr>
            <a:picLocks noChangeAspect="1"/>
          </p:cNvPicPr>
          <p:nvPr/>
        </p:nvPicPr>
        <p:blipFill>
          <a:blip r:embed="rId14"/>
          <a:stretch>
            <a:fillRect/>
          </a:stretch>
        </p:blipFill>
        <p:spPr>
          <a:xfrm>
            <a:off x="1540676" y="5217767"/>
            <a:ext cx="45719" cy="45719"/>
          </a:xfrm>
          <a:prstGeom prst="rect">
            <a:avLst/>
          </a:prstGeom>
        </p:spPr>
      </p:pic>
      <p:pic>
        <p:nvPicPr>
          <p:cNvPr id="19" name="Imagem 18">
            <a:extLst>
              <a:ext uri="{FF2B5EF4-FFF2-40B4-BE49-F238E27FC236}">
                <a16:creationId xmlns:a16="http://schemas.microsoft.com/office/drawing/2014/main" id="{E47C558C-4A08-4E3D-ADA2-A095A43435F4}"/>
              </a:ext>
            </a:extLst>
          </p:cNvPr>
          <p:cNvPicPr>
            <a:picLocks noChangeAspect="1"/>
          </p:cNvPicPr>
          <p:nvPr/>
        </p:nvPicPr>
        <p:blipFill>
          <a:blip r:embed="rId15"/>
          <a:stretch>
            <a:fillRect/>
          </a:stretch>
        </p:blipFill>
        <p:spPr>
          <a:xfrm>
            <a:off x="847726" y="6283643"/>
            <a:ext cx="111510" cy="45719"/>
          </a:xfrm>
          <a:prstGeom prst="rect">
            <a:avLst/>
          </a:prstGeom>
        </p:spPr>
      </p:pic>
      <p:sp>
        <p:nvSpPr>
          <p:cNvPr id="20" name="Retângulo 19">
            <a:extLst>
              <a:ext uri="{FF2B5EF4-FFF2-40B4-BE49-F238E27FC236}">
                <a16:creationId xmlns:a16="http://schemas.microsoft.com/office/drawing/2014/main" id="{953D079A-AA5F-4015-97DF-A43C040B5CC3}"/>
              </a:ext>
            </a:extLst>
          </p:cNvPr>
          <p:cNvSpPr/>
          <p:nvPr/>
        </p:nvSpPr>
        <p:spPr>
          <a:xfrm>
            <a:off x="5363527" y="2775775"/>
            <a:ext cx="390536" cy="20345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Retângulo 2"/>
          <p:cNvSpPr/>
          <p:nvPr/>
        </p:nvSpPr>
        <p:spPr>
          <a:xfrm>
            <a:off x="304800" y="1741714"/>
            <a:ext cx="1281595" cy="1034061"/>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Retângulo 3"/>
          <p:cNvSpPr/>
          <p:nvPr/>
        </p:nvSpPr>
        <p:spPr>
          <a:xfrm>
            <a:off x="5363527" y="4278113"/>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3871935" y="5870948"/>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p:cNvSpPr/>
          <p:nvPr/>
        </p:nvSpPr>
        <p:spPr>
          <a:xfrm>
            <a:off x="6847479" y="5870948"/>
            <a:ext cx="158163" cy="149095"/>
          </a:xfrm>
          <a:prstGeom prst="rect">
            <a:avLst/>
          </a:prstGeom>
          <a:solidFill>
            <a:srgbClr val="BFD8E7"/>
          </a:solidFill>
          <a:ln>
            <a:solidFill>
              <a:srgbClr val="BFD8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tângulo 5"/>
          <p:cNvSpPr/>
          <p:nvPr/>
        </p:nvSpPr>
        <p:spPr>
          <a:xfrm>
            <a:off x="8703723" y="4230001"/>
            <a:ext cx="67375" cy="48112"/>
          </a:xfrm>
          <a:prstGeom prst="rect">
            <a:avLst/>
          </a:prstGeom>
          <a:solidFill>
            <a:srgbClr val="C3C9C9"/>
          </a:solidFill>
          <a:ln>
            <a:solidFill>
              <a:srgbClr val="C3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tângulo 26"/>
          <p:cNvSpPr/>
          <p:nvPr/>
        </p:nvSpPr>
        <p:spPr>
          <a:xfrm>
            <a:off x="10981155" y="3716380"/>
            <a:ext cx="178277" cy="137520"/>
          </a:xfrm>
          <a:prstGeom prst="rect">
            <a:avLst/>
          </a:prstGeom>
          <a:solidFill>
            <a:srgbClr val="EAEBEF"/>
          </a:solidFill>
          <a:ln>
            <a:solidFill>
              <a:srgbClr val="EAE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Retângulo 27"/>
          <p:cNvSpPr/>
          <p:nvPr/>
        </p:nvSpPr>
        <p:spPr>
          <a:xfrm>
            <a:off x="10803732" y="5925132"/>
            <a:ext cx="45719" cy="149096"/>
          </a:xfrm>
          <a:prstGeom prst="rect">
            <a:avLst/>
          </a:prstGeom>
          <a:solidFill>
            <a:srgbClr val="EDEEF0"/>
          </a:solidFill>
          <a:ln>
            <a:solidFill>
              <a:srgbClr val="ECE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9" name="Picture 28">
            <a:extLst>
              <a:ext uri="{FF2B5EF4-FFF2-40B4-BE49-F238E27FC236}">
                <a16:creationId xmlns:a16="http://schemas.microsoft.com/office/drawing/2014/main" id="{AF9849D9-6898-4FA9-91EF-2D20D8FD5F58}"/>
              </a:ext>
            </a:extLst>
          </p:cNvPr>
          <p:cNvPicPr>
            <a:picLocks noChangeAspect="1"/>
          </p:cNvPicPr>
          <p:nvPr/>
        </p:nvPicPr>
        <p:blipFill>
          <a:blip r:embed="rId16"/>
          <a:stretch>
            <a:fillRect/>
          </a:stretch>
        </p:blipFill>
        <p:spPr>
          <a:xfrm flipV="1">
            <a:off x="2185545" y="5377373"/>
            <a:ext cx="157606" cy="53830"/>
          </a:xfrm>
          <a:prstGeom prst="rect">
            <a:avLst/>
          </a:prstGeom>
        </p:spPr>
      </p:pic>
      <p:sp>
        <p:nvSpPr>
          <p:cNvPr id="2" name="Retângulo 1"/>
          <p:cNvSpPr/>
          <p:nvPr/>
        </p:nvSpPr>
        <p:spPr>
          <a:xfrm>
            <a:off x="746088" y="3797296"/>
            <a:ext cx="3579169" cy="2922818"/>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902BE623-A1E3-4A07-AC2E-F76A6029298C}"/>
              </a:ext>
            </a:extLst>
          </p:cNvPr>
          <p:cNvSpPr txBox="1"/>
          <p:nvPr/>
        </p:nvSpPr>
        <p:spPr>
          <a:xfrm>
            <a:off x="1540676" y="1871273"/>
            <a:ext cx="4786930" cy="2308324"/>
          </a:xfrm>
          <a:prstGeom prst="rect">
            <a:avLst/>
          </a:prstGeom>
          <a:noFill/>
        </p:spPr>
        <p:txBody>
          <a:bodyPr wrap="square" rtlCol="0">
            <a:spAutoFit/>
          </a:bodyPr>
          <a:lstStyle/>
          <a:p>
            <a:r>
              <a:rPr lang="pt-BR" sz="7200" dirty="0">
                <a:latin typeface="+mj-lt"/>
              </a:rPr>
              <a:t>Tecnologias envolvidas</a:t>
            </a:r>
          </a:p>
        </p:txBody>
      </p:sp>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17"/>
          <a:srcRect l="14533" r="14533"/>
          <a:stretch>
            <a:fillRect/>
          </a:stretch>
        </p:blipFill>
        <p:spPr>
          <a:xfrm>
            <a:off x="6743703" y="16926"/>
            <a:ext cx="5448297" cy="6858000"/>
          </a:xfrm>
          <a:solidFill>
            <a:srgbClr val="EAEBEF"/>
          </a:solidFill>
          <a:ln>
            <a:solidFill>
              <a:srgbClr val="EAEBEF"/>
            </a:solidFill>
          </a:ln>
        </p:spPr>
      </p:pic>
    </p:spTree>
    <p:extLst>
      <p:ext uri="{BB962C8B-B14F-4D97-AF65-F5344CB8AC3E}">
        <p14:creationId xmlns:p14="http://schemas.microsoft.com/office/powerpoint/2010/main" val="4132691529"/>
      </p:ext>
    </p:extLst>
  </p:cSld>
  <p:clrMapOvr>
    <a:masterClrMapping/>
  </p:clrMapOvr>
  <p:transition spd="slow">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31434F-F5E5-4957-A030-E76CB2F323E7}"/>
              </a:ext>
            </a:extLst>
          </p:cNvPr>
          <p:cNvSpPr>
            <a:spLocks noGrp="1"/>
          </p:cNvSpPr>
          <p:nvPr>
            <p:ph type="title"/>
          </p:nvPr>
        </p:nvSpPr>
        <p:spPr/>
        <p:txBody>
          <a:bodyPr/>
          <a:lstStyle/>
          <a:p>
            <a:pPr algn="ctr"/>
            <a:r>
              <a:rPr lang="pt-BR" dirty="0"/>
              <a:t>Tecnologias e Ferramentas Utilizadas</a:t>
            </a:r>
          </a:p>
        </p:txBody>
      </p:sp>
      <p:pic>
        <p:nvPicPr>
          <p:cNvPr id="7" name="Imagem 6" descr="Uma imagem contendo kit de primeiros socorros, objeto&#10;&#10;Descrição gerada automaticamente">
            <a:extLst>
              <a:ext uri="{FF2B5EF4-FFF2-40B4-BE49-F238E27FC236}">
                <a16:creationId xmlns:a16="http://schemas.microsoft.com/office/drawing/2014/main" id="{90B12A99-9D35-4890-BD5E-B7578258BE5E}"/>
              </a:ext>
            </a:extLst>
          </p:cNvPr>
          <p:cNvPicPr>
            <a:picLocks noChangeAspect="1"/>
          </p:cNvPicPr>
          <p:nvPr/>
        </p:nvPicPr>
        <p:blipFill>
          <a:blip r:embed="rId3"/>
          <a:stretch>
            <a:fillRect/>
          </a:stretch>
        </p:blipFill>
        <p:spPr>
          <a:xfrm>
            <a:off x="4743498" y="1504546"/>
            <a:ext cx="3280320" cy="1924454"/>
          </a:xfrm>
          <a:prstGeom prst="rect">
            <a:avLst/>
          </a:prstGeom>
        </p:spPr>
      </p:pic>
      <p:pic>
        <p:nvPicPr>
          <p:cNvPr id="9" name="Imagem 8">
            <a:extLst>
              <a:ext uri="{FF2B5EF4-FFF2-40B4-BE49-F238E27FC236}">
                <a16:creationId xmlns:a16="http://schemas.microsoft.com/office/drawing/2014/main" id="{DFDF8951-3F5C-47AC-8D19-380C37257EC7}"/>
              </a:ext>
            </a:extLst>
          </p:cNvPr>
          <p:cNvPicPr>
            <a:picLocks noChangeAspect="1"/>
          </p:cNvPicPr>
          <p:nvPr/>
        </p:nvPicPr>
        <p:blipFill>
          <a:blip r:embed="rId4"/>
          <a:stretch>
            <a:fillRect/>
          </a:stretch>
        </p:blipFill>
        <p:spPr>
          <a:xfrm>
            <a:off x="10146507" y="4675288"/>
            <a:ext cx="1626394" cy="1927578"/>
          </a:xfrm>
          <a:prstGeom prst="rect">
            <a:avLst/>
          </a:prstGeom>
        </p:spPr>
      </p:pic>
      <p:pic>
        <p:nvPicPr>
          <p:cNvPr id="11" name="Imagem 10">
            <a:extLst>
              <a:ext uri="{FF2B5EF4-FFF2-40B4-BE49-F238E27FC236}">
                <a16:creationId xmlns:a16="http://schemas.microsoft.com/office/drawing/2014/main" id="{7715635A-68C2-4CF3-A056-F955AF49E8C8}"/>
              </a:ext>
            </a:extLst>
          </p:cNvPr>
          <p:cNvPicPr>
            <a:picLocks noChangeAspect="1"/>
          </p:cNvPicPr>
          <p:nvPr/>
        </p:nvPicPr>
        <p:blipFill>
          <a:blip r:embed="rId5"/>
          <a:stretch>
            <a:fillRect/>
          </a:stretch>
        </p:blipFill>
        <p:spPr>
          <a:xfrm>
            <a:off x="8440882" y="1480311"/>
            <a:ext cx="2831591" cy="1734599"/>
          </a:xfrm>
          <a:prstGeom prst="rect">
            <a:avLst/>
          </a:prstGeom>
        </p:spPr>
      </p:pic>
      <p:pic>
        <p:nvPicPr>
          <p:cNvPr id="13" name="Imagem 12">
            <a:extLst>
              <a:ext uri="{FF2B5EF4-FFF2-40B4-BE49-F238E27FC236}">
                <a16:creationId xmlns:a16="http://schemas.microsoft.com/office/drawing/2014/main" id="{43C2AD72-F574-4C9E-8D9F-FEF37CB793A1}"/>
              </a:ext>
            </a:extLst>
          </p:cNvPr>
          <p:cNvPicPr>
            <a:picLocks noChangeAspect="1"/>
          </p:cNvPicPr>
          <p:nvPr/>
        </p:nvPicPr>
        <p:blipFill>
          <a:blip r:embed="rId6"/>
          <a:stretch>
            <a:fillRect/>
          </a:stretch>
        </p:blipFill>
        <p:spPr>
          <a:xfrm>
            <a:off x="88863" y="1611433"/>
            <a:ext cx="4361569" cy="1340505"/>
          </a:xfrm>
          <a:prstGeom prst="rect">
            <a:avLst/>
          </a:prstGeom>
        </p:spPr>
      </p:pic>
      <p:pic>
        <p:nvPicPr>
          <p:cNvPr id="15" name="Imagem 14">
            <a:extLst>
              <a:ext uri="{FF2B5EF4-FFF2-40B4-BE49-F238E27FC236}">
                <a16:creationId xmlns:a16="http://schemas.microsoft.com/office/drawing/2014/main" id="{59EF7266-E820-496A-9841-3B14D7CC61DC}"/>
              </a:ext>
            </a:extLst>
          </p:cNvPr>
          <p:cNvPicPr>
            <a:picLocks noChangeAspect="1"/>
          </p:cNvPicPr>
          <p:nvPr/>
        </p:nvPicPr>
        <p:blipFill>
          <a:blip r:embed="rId7"/>
          <a:stretch>
            <a:fillRect/>
          </a:stretch>
        </p:blipFill>
        <p:spPr>
          <a:xfrm>
            <a:off x="10413069" y="2854550"/>
            <a:ext cx="1477130" cy="1471383"/>
          </a:xfrm>
          <a:prstGeom prst="rect">
            <a:avLst/>
          </a:prstGeom>
        </p:spPr>
      </p:pic>
      <p:pic>
        <p:nvPicPr>
          <p:cNvPr id="17" name="Imagem 16" descr="Uma imagem contendo objeto&#10;&#10;Descrição gerada automaticamente">
            <a:extLst>
              <a:ext uri="{FF2B5EF4-FFF2-40B4-BE49-F238E27FC236}">
                <a16:creationId xmlns:a16="http://schemas.microsoft.com/office/drawing/2014/main" id="{E609E85E-28F7-49E7-B22F-12B8E8B22B0C}"/>
              </a:ext>
            </a:extLst>
          </p:cNvPr>
          <p:cNvPicPr>
            <a:picLocks noChangeAspect="1"/>
          </p:cNvPicPr>
          <p:nvPr/>
        </p:nvPicPr>
        <p:blipFill>
          <a:blip r:embed="rId8"/>
          <a:stretch>
            <a:fillRect/>
          </a:stretch>
        </p:blipFill>
        <p:spPr>
          <a:xfrm>
            <a:off x="6437436" y="5390944"/>
            <a:ext cx="2976562" cy="860412"/>
          </a:xfrm>
          <a:prstGeom prst="rect">
            <a:avLst/>
          </a:prstGeom>
        </p:spPr>
      </p:pic>
      <p:pic>
        <p:nvPicPr>
          <p:cNvPr id="19" name="Imagem 18" descr="Uma imagem contendo objeto, kit de primeiros socorros&#10;&#10;Descrição gerada automaticamente">
            <a:extLst>
              <a:ext uri="{FF2B5EF4-FFF2-40B4-BE49-F238E27FC236}">
                <a16:creationId xmlns:a16="http://schemas.microsoft.com/office/drawing/2014/main" id="{E6F56BA2-DF13-49E7-97B8-0C007DDC2B86}"/>
              </a:ext>
            </a:extLst>
          </p:cNvPr>
          <p:cNvPicPr>
            <a:picLocks noChangeAspect="1"/>
          </p:cNvPicPr>
          <p:nvPr/>
        </p:nvPicPr>
        <p:blipFill>
          <a:blip r:embed="rId9"/>
          <a:stretch>
            <a:fillRect/>
          </a:stretch>
        </p:blipFill>
        <p:spPr>
          <a:xfrm>
            <a:off x="8127475" y="3429279"/>
            <a:ext cx="1729202" cy="1173387"/>
          </a:xfrm>
          <a:prstGeom prst="rect">
            <a:avLst/>
          </a:prstGeom>
        </p:spPr>
      </p:pic>
      <p:pic>
        <p:nvPicPr>
          <p:cNvPr id="21" name="Imagem 20" descr="Uma imagem contendo gráficos vetoriais&#10;&#10;Descrição gerada automaticamente">
            <a:extLst>
              <a:ext uri="{FF2B5EF4-FFF2-40B4-BE49-F238E27FC236}">
                <a16:creationId xmlns:a16="http://schemas.microsoft.com/office/drawing/2014/main" id="{F1A806DF-6158-4EF4-A561-6269A4524A12}"/>
              </a:ext>
            </a:extLst>
          </p:cNvPr>
          <p:cNvPicPr>
            <a:picLocks noChangeAspect="1"/>
          </p:cNvPicPr>
          <p:nvPr/>
        </p:nvPicPr>
        <p:blipFill>
          <a:blip r:embed="rId10"/>
          <a:stretch>
            <a:fillRect/>
          </a:stretch>
        </p:blipFill>
        <p:spPr>
          <a:xfrm>
            <a:off x="5450029" y="3429000"/>
            <a:ext cx="2475688" cy="1721671"/>
          </a:xfrm>
          <a:prstGeom prst="rect">
            <a:avLst/>
          </a:prstGeom>
        </p:spPr>
      </p:pic>
      <p:pic>
        <p:nvPicPr>
          <p:cNvPr id="23" name="Imagem 22">
            <a:extLst>
              <a:ext uri="{FF2B5EF4-FFF2-40B4-BE49-F238E27FC236}">
                <a16:creationId xmlns:a16="http://schemas.microsoft.com/office/drawing/2014/main" id="{A6C4C144-9229-4AF5-9AF0-BF6A5FA9923A}"/>
              </a:ext>
            </a:extLst>
          </p:cNvPr>
          <p:cNvPicPr>
            <a:picLocks noChangeAspect="1"/>
          </p:cNvPicPr>
          <p:nvPr/>
        </p:nvPicPr>
        <p:blipFill>
          <a:blip r:embed="rId11"/>
          <a:stretch>
            <a:fillRect/>
          </a:stretch>
        </p:blipFill>
        <p:spPr>
          <a:xfrm>
            <a:off x="301801" y="3361149"/>
            <a:ext cx="2667000" cy="1089827"/>
          </a:xfrm>
          <a:prstGeom prst="rect">
            <a:avLst/>
          </a:prstGeom>
        </p:spPr>
      </p:pic>
      <p:pic>
        <p:nvPicPr>
          <p:cNvPr id="25" name="Imagem 24" descr="Uma imagem contendo relógio, objeto, verde, medidor&#10;&#10;Descrição gerada automaticamente">
            <a:extLst>
              <a:ext uri="{FF2B5EF4-FFF2-40B4-BE49-F238E27FC236}">
                <a16:creationId xmlns:a16="http://schemas.microsoft.com/office/drawing/2014/main" id="{46AA173A-F220-46A8-BBB7-92F7CA2D28D4}"/>
              </a:ext>
            </a:extLst>
          </p:cNvPr>
          <p:cNvPicPr>
            <a:picLocks noChangeAspect="1"/>
          </p:cNvPicPr>
          <p:nvPr/>
        </p:nvPicPr>
        <p:blipFill>
          <a:blip r:embed="rId12"/>
          <a:stretch>
            <a:fillRect/>
          </a:stretch>
        </p:blipFill>
        <p:spPr>
          <a:xfrm>
            <a:off x="4597455" y="5399419"/>
            <a:ext cx="1498545" cy="1498545"/>
          </a:xfrm>
          <a:prstGeom prst="rect">
            <a:avLst/>
          </a:prstGeom>
        </p:spPr>
      </p:pic>
      <p:pic>
        <p:nvPicPr>
          <p:cNvPr id="27" name="Imagem 26">
            <a:extLst>
              <a:ext uri="{FF2B5EF4-FFF2-40B4-BE49-F238E27FC236}">
                <a16:creationId xmlns:a16="http://schemas.microsoft.com/office/drawing/2014/main" id="{EEB3AB1F-1543-44D3-8D87-B239633E7547}"/>
              </a:ext>
            </a:extLst>
          </p:cNvPr>
          <p:cNvPicPr>
            <a:picLocks noChangeAspect="1"/>
          </p:cNvPicPr>
          <p:nvPr/>
        </p:nvPicPr>
        <p:blipFill>
          <a:blip r:embed="rId13"/>
          <a:stretch>
            <a:fillRect/>
          </a:stretch>
        </p:blipFill>
        <p:spPr>
          <a:xfrm>
            <a:off x="3402993" y="3046038"/>
            <a:ext cx="1340505" cy="1340505"/>
          </a:xfrm>
          <a:prstGeom prst="rect">
            <a:avLst/>
          </a:prstGeom>
        </p:spPr>
      </p:pic>
      <p:pic>
        <p:nvPicPr>
          <p:cNvPr id="29" name="Imagem 28">
            <a:extLst>
              <a:ext uri="{FF2B5EF4-FFF2-40B4-BE49-F238E27FC236}">
                <a16:creationId xmlns:a16="http://schemas.microsoft.com/office/drawing/2014/main" id="{CF65B9C5-1452-48DB-BDB3-F02525284182}"/>
              </a:ext>
            </a:extLst>
          </p:cNvPr>
          <p:cNvPicPr>
            <a:picLocks noChangeAspect="1"/>
          </p:cNvPicPr>
          <p:nvPr/>
        </p:nvPicPr>
        <p:blipFill>
          <a:blip r:embed="rId14"/>
          <a:stretch>
            <a:fillRect/>
          </a:stretch>
        </p:blipFill>
        <p:spPr>
          <a:xfrm>
            <a:off x="883451" y="4649124"/>
            <a:ext cx="1143000" cy="1143000"/>
          </a:xfrm>
          <a:prstGeom prst="rect">
            <a:avLst/>
          </a:prstGeom>
        </p:spPr>
      </p:pic>
      <p:pic>
        <p:nvPicPr>
          <p:cNvPr id="31" name="Imagem 30">
            <a:extLst>
              <a:ext uri="{FF2B5EF4-FFF2-40B4-BE49-F238E27FC236}">
                <a16:creationId xmlns:a16="http://schemas.microsoft.com/office/drawing/2014/main" id="{C59CB842-2ACA-4CAB-A11B-11F4745547AB}"/>
              </a:ext>
            </a:extLst>
          </p:cNvPr>
          <p:cNvPicPr>
            <a:picLocks noChangeAspect="1"/>
          </p:cNvPicPr>
          <p:nvPr/>
        </p:nvPicPr>
        <p:blipFill>
          <a:blip r:embed="rId15"/>
          <a:stretch>
            <a:fillRect/>
          </a:stretch>
        </p:blipFill>
        <p:spPr>
          <a:xfrm>
            <a:off x="190500" y="5821150"/>
            <a:ext cx="2528903" cy="1036850"/>
          </a:xfrm>
          <a:prstGeom prst="rect">
            <a:avLst/>
          </a:prstGeom>
        </p:spPr>
      </p:pic>
      <p:pic>
        <p:nvPicPr>
          <p:cNvPr id="4" name="Picture 3">
            <a:extLst>
              <a:ext uri="{FF2B5EF4-FFF2-40B4-BE49-F238E27FC236}">
                <a16:creationId xmlns:a16="http://schemas.microsoft.com/office/drawing/2014/main" id="{FC09CDE7-D771-45DD-816F-21609E535E47}"/>
              </a:ext>
            </a:extLst>
          </p:cNvPr>
          <p:cNvPicPr>
            <a:picLocks noChangeAspect="1"/>
          </p:cNvPicPr>
          <p:nvPr/>
        </p:nvPicPr>
        <p:blipFill>
          <a:blip r:embed="rId16"/>
          <a:stretch>
            <a:fillRect/>
          </a:stretch>
        </p:blipFill>
        <p:spPr>
          <a:xfrm>
            <a:off x="2185544" y="4421255"/>
            <a:ext cx="2799355" cy="956118"/>
          </a:xfrm>
          <a:prstGeom prst="rect">
            <a:avLst/>
          </a:prstGeom>
        </p:spPr>
      </p:pic>
    </p:spTree>
    <p:extLst>
      <p:ext uri="{BB962C8B-B14F-4D97-AF65-F5344CB8AC3E}">
        <p14:creationId xmlns:p14="http://schemas.microsoft.com/office/powerpoint/2010/main" val="39973913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902BE623-A1E3-4A07-AC2E-F76A6029298C}"/>
              </a:ext>
            </a:extLst>
          </p:cNvPr>
          <p:cNvSpPr txBox="1"/>
          <p:nvPr/>
        </p:nvSpPr>
        <p:spPr>
          <a:xfrm>
            <a:off x="1466069" y="3116215"/>
            <a:ext cx="7008846" cy="1200329"/>
          </a:xfrm>
          <a:prstGeom prst="rect">
            <a:avLst/>
          </a:prstGeom>
          <a:noFill/>
        </p:spPr>
        <p:txBody>
          <a:bodyPr wrap="square" rtlCol="0">
            <a:spAutoFit/>
          </a:bodyPr>
          <a:lstStyle/>
          <a:p>
            <a:r>
              <a:rPr lang="pt-BR" sz="7200" dirty="0">
                <a:latin typeface="+mj-lt"/>
              </a:rPr>
              <a:t>Conclusão</a:t>
            </a:r>
          </a:p>
        </p:txBody>
      </p:sp>
      <p:pic>
        <p:nvPicPr>
          <p:cNvPr id="8" name="Imagem 7">
            <a:extLst>
              <a:ext uri="{FF2B5EF4-FFF2-40B4-BE49-F238E27FC236}">
                <a16:creationId xmlns:a16="http://schemas.microsoft.com/office/drawing/2014/main" id="{1F751F11-FC5E-48B7-9F3C-F5D2206C1216}"/>
              </a:ext>
            </a:extLst>
          </p:cNvPr>
          <p:cNvPicPr>
            <a:picLocks noChangeAspect="1"/>
          </p:cNvPicPr>
          <p:nvPr/>
        </p:nvPicPr>
        <p:blipFill>
          <a:blip r:embed="rId3"/>
          <a:stretch>
            <a:fillRect/>
          </a:stretch>
        </p:blipFill>
        <p:spPr>
          <a:xfrm>
            <a:off x="10803732" y="6020043"/>
            <a:ext cx="45719" cy="54185"/>
          </a:xfrm>
          <a:prstGeom prst="rect">
            <a:avLst/>
          </a:prstGeom>
        </p:spPr>
      </p:pic>
      <p:pic>
        <p:nvPicPr>
          <p:cNvPr id="9" name="Imagem 8">
            <a:extLst>
              <a:ext uri="{FF2B5EF4-FFF2-40B4-BE49-F238E27FC236}">
                <a16:creationId xmlns:a16="http://schemas.microsoft.com/office/drawing/2014/main" id="{6CBDF92B-009C-4005-A6BB-AAA3F599F914}"/>
              </a:ext>
            </a:extLst>
          </p:cNvPr>
          <p:cNvPicPr>
            <a:picLocks noChangeAspect="1"/>
          </p:cNvPicPr>
          <p:nvPr/>
        </p:nvPicPr>
        <p:blipFill>
          <a:blip r:embed="rId4"/>
          <a:stretch>
            <a:fillRect/>
          </a:stretch>
        </p:blipFill>
        <p:spPr>
          <a:xfrm>
            <a:off x="9098107" y="2640554"/>
            <a:ext cx="74633" cy="45719"/>
          </a:xfrm>
          <a:prstGeom prst="rect">
            <a:avLst/>
          </a:prstGeom>
        </p:spPr>
      </p:pic>
      <p:pic>
        <p:nvPicPr>
          <p:cNvPr id="11" name="Imagem 10">
            <a:extLst>
              <a:ext uri="{FF2B5EF4-FFF2-40B4-BE49-F238E27FC236}">
                <a16:creationId xmlns:a16="http://schemas.microsoft.com/office/drawing/2014/main" id="{6632E0F7-697B-40D4-BFDE-A954FAA1AF34}"/>
              </a:ext>
            </a:extLst>
          </p:cNvPr>
          <p:cNvPicPr>
            <a:picLocks noChangeAspect="1"/>
          </p:cNvPicPr>
          <p:nvPr/>
        </p:nvPicPr>
        <p:blipFill>
          <a:blip r:embed="rId5"/>
          <a:stretch>
            <a:fillRect/>
          </a:stretch>
        </p:blipFill>
        <p:spPr>
          <a:xfrm>
            <a:off x="11070294" y="3751577"/>
            <a:ext cx="45898" cy="45719"/>
          </a:xfrm>
          <a:prstGeom prst="rect">
            <a:avLst/>
          </a:prstGeom>
        </p:spPr>
      </p:pic>
      <p:pic>
        <p:nvPicPr>
          <p:cNvPr id="13" name="Imagem 12" descr="Uma imagem contendo objeto, kit de primeiros socorros&#10;&#10;Descrição gerada automaticamente">
            <a:extLst>
              <a:ext uri="{FF2B5EF4-FFF2-40B4-BE49-F238E27FC236}">
                <a16:creationId xmlns:a16="http://schemas.microsoft.com/office/drawing/2014/main" id="{839ABE05-5271-4677-8BEF-671EEA2E9B3C}"/>
              </a:ext>
            </a:extLst>
          </p:cNvPr>
          <p:cNvPicPr>
            <a:picLocks noChangeAspect="1"/>
          </p:cNvPicPr>
          <p:nvPr/>
        </p:nvPicPr>
        <p:blipFill>
          <a:blip r:embed="rId6"/>
          <a:stretch>
            <a:fillRect/>
          </a:stretch>
        </p:blipFill>
        <p:spPr>
          <a:xfrm>
            <a:off x="8703723" y="4232394"/>
            <a:ext cx="67375" cy="45719"/>
          </a:xfrm>
          <a:prstGeom prst="rect">
            <a:avLst/>
          </a:prstGeom>
        </p:spPr>
      </p:pic>
      <p:sp>
        <p:nvSpPr>
          <p:cNvPr id="6" name="Retângulo 5"/>
          <p:cNvSpPr/>
          <p:nvPr/>
        </p:nvSpPr>
        <p:spPr>
          <a:xfrm>
            <a:off x="8703723" y="4230001"/>
            <a:ext cx="67375" cy="48112"/>
          </a:xfrm>
          <a:prstGeom prst="rect">
            <a:avLst/>
          </a:prstGeom>
          <a:solidFill>
            <a:srgbClr val="C3C9C9"/>
          </a:solidFill>
          <a:ln>
            <a:solidFill>
              <a:srgbClr val="C3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tângulo 26"/>
          <p:cNvSpPr/>
          <p:nvPr/>
        </p:nvSpPr>
        <p:spPr>
          <a:xfrm>
            <a:off x="10981155" y="3716380"/>
            <a:ext cx="178277" cy="137520"/>
          </a:xfrm>
          <a:prstGeom prst="rect">
            <a:avLst/>
          </a:prstGeom>
          <a:solidFill>
            <a:srgbClr val="EAEBEF"/>
          </a:solidFill>
          <a:ln>
            <a:solidFill>
              <a:srgbClr val="EAE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Retângulo 27"/>
          <p:cNvSpPr/>
          <p:nvPr/>
        </p:nvSpPr>
        <p:spPr>
          <a:xfrm>
            <a:off x="10803732" y="5925132"/>
            <a:ext cx="45719" cy="149096"/>
          </a:xfrm>
          <a:prstGeom prst="rect">
            <a:avLst/>
          </a:prstGeom>
          <a:solidFill>
            <a:srgbClr val="EDEEF0"/>
          </a:solidFill>
          <a:ln>
            <a:solidFill>
              <a:srgbClr val="ECE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7"/>
          <a:srcRect l="14533" r="14533"/>
          <a:stretch>
            <a:fillRect/>
          </a:stretch>
        </p:blipFill>
        <p:spPr>
          <a:xfrm>
            <a:off x="6743703" y="16926"/>
            <a:ext cx="5448297" cy="6858000"/>
          </a:xfrm>
          <a:solidFill>
            <a:srgbClr val="EAEBEF"/>
          </a:solidFill>
          <a:ln>
            <a:solidFill>
              <a:srgbClr val="EAEBEF"/>
            </a:solidFill>
          </a:ln>
        </p:spPr>
      </p:pic>
    </p:spTree>
    <p:extLst>
      <p:ext uri="{BB962C8B-B14F-4D97-AF65-F5344CB8AC3E}">
        <p14:creationId xmlns:p14="http://schemas.microsoft.com/office/powerpoint/2010/main" val="375211092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dirty="0"/>
              <a:t>Relação Produtividade x Temperatura</a:t>
            </a:r>
          </a:p>
        </p:txBody>
      </p:sp>
      <p:graphicFrame>
        <p:nvGraphicFramePr>
          <p:cNvPr id="6" name="Espaço reservado para conteúdo 5" descr="Gráfico de colunas clusterizado representando&#10;Gráfico de combinação de três séries para quatro categorias"/>
          <p:cNvGraphicFramePr>
            <a:graphicFrameLocks noGrp="1"/>
          </p:cNvGraphicFramePr>
          <p:nvPr>
            <p:ph idx="1"/>
            <p:extLst>
              <p:ext uri="{D42A27DB-BD31-4B8C-83A1-F6EECF244321}">
                <p14:modId xmlns:p14="http://schemas.microsoft.com/office/powerpoint/2010/main" val="4225881736"/>
              </p:ext>
            </p:extLst>
          </p:nvPr>
        </p:nvGraphicFramePr>
        <p:xfrm>
          <a:off x="1295400" y="1828800"/>
          <a:ext cx="9601200" cy="4343400"/>
        </p:xfrm>
        <a:graphic>
          <a:graphicData uri="http://schemas.openxmlformats.org/drawingml/2006/chart">
            <c:chart xmlns:c="http://schemas.openxmlformats.org/drawingml/2006/chart" xmlns:r="http://schemas.openxmlformats.org/officeDocument/2006/relationships" r:id="rId3"/>
          </a:graphicData>
        </a:graphic>
      </p:graphicFrame>
      <p:sp>
        <p:nvSpPr>
          <p:cNvPr id="3" name="CaixaDeTexto 2">
            <a:extLst>
              <a:ext uri="{FF2B5EF4-FFF2-40B4-BE49-F238E27FC236}">
                <a16:creationId xmlns:a16="http://schemas.microsoft.com/office/drawing/2014/main" id="{193E2AA3-D61E-4E72-A82B-8C8A58488B92}"/>
              </a:ext>
            </a:extLst>
          </p:cNvPr>
          <p:cNvSpPr txBox="1"/>
          <p:nvPr/>
        </p:nvSpPr>
        <p:spPr>
          <a:xfrm>
            <a:off x="8029576" y="6172200"/>
            <a:ext cx="3691267" cy="369332"/>
          </a:xfrm>
          <a:prstGeom prst="rect">
            <a:avLst/>
          </a:prstGeom>
          <a:noFill/>
        </p:spPr>
        <p:txBody>
          <a:bodyPr wrap="none" rtlCol="0">
            <a:spAutoFit/>
          </a:bodyPr>
          <a:lstStyle/>
          <a:p>
            <a:r>
              <a:rPr lang="pt-BR" dirty="0"/>
              <a:t>Fonte: Taís Larissa – CESUMAR (2010)</a:t>
            </a:r>
          </a:p>
        </p:txBody>
      </p:sp>
    </p:spTree>
    <p:extLst>
      <p:ext uri="{BB962C8B-B14F-4D97-AF65-F5344CB8AC3E}">
        <p14:creationId xmlns:p14="http://schemas.microsoft.com/office/powerpoint/2010/main" val="1179164655"/>
      </p:ext>
    </p:extLst>
  </p:cSld>
  <p:clrMapOvr>
    <a:masterClrMapping/>
  </p:clrMapOvr>
  <p:transition spd="med">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7EBAF95-491A-46BF-A664-BD73050A3B6B}"/>
              </a:ext>
            </a:extLst>
          </p:cNvPr>
          <p:cNvSpPr txBox="1"/>
          <p:nvPr/>
        </p:nvSpPr>
        <p:spPr>
          <a:xfrm>
            <a:off x="1666875" y="3429001"/>
            <a:ext cx="8858250" cy="1015663"/>
          </a:xfrm>
          <a:prstGeom prst="rect">
            <a:avLst/>
          </a:prstGeom>
          <a:noFill/>
        </p:spPr>
        <p:txBody>
          <a:bodyPr wrap="square" rtlCol="0">
            <a:spAutoFit/>
          </a:bodyPr>
          <a:lstStyle/>
          <a:p>
            <a:pPr algn="ctr"/>
            <a:r>
              <a:rPr lang="pt-BR" sz="6000" dirty="0"/>
              <a:t>Obrigado!</a:t>
            </a:r>
            <a:endParaRPr lang="pt-BR" sz="3200" dirty="0"/>
          </a:p>
        </p:txBody>
      </p:sp>
      <p:pic>
        <p:nvPicPr>
          <p:cNvPr id="3" name="Imagem 2">
            <a:extLst>
              <a:ext uri="{FF2B5EF4-FFF2-40B4-BE49-F238E27FC236}">
                <a16:creationId xmlns:a16="http://schemas.microsoft.com/office/drawing/2014/main" id="{F1B17FEA-A433-4C8C-82BA-427BAA20A89F}"/>
              </a:ext>
            </a:extLst>
          </p:cNvPr>
          <p:cNvPicPr>
            <a:picLocks noChangeAspect="1"/>
          </p:cNvPicPr>
          <p:nvPr/>
        </p:nvPicPr>
        <p:blipFill>
          <a:blip r:embed="rId3"/>
          <a:stretch>
            <a:fillRect/>
          </a:stretch>
        </p:blipFill>
        <p:spPr>
          <a:xfrm>
            <a:off x="2554629" y="1951988"/>
            <a:ext cx="7082742" cy="1477011"/>
          </a:xfrm>
          <a:prstGeom prst="rect">
            <a:avLst/>
          </a:prstGeom>
        </p:spPr>
      </p:pic>
    </p:spTree>
    <p:extLst>
      <p:ext uri="{BB962C8B-B14F-4D97-AF65-F5344CB8AC3E}">
        <p14:creationId xmlns:p14="http://schemas.microsoft.com/office/powerpoint/2010/main" val="145534397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31434F-F5E5-4957-A030-E76CB2F323E7}"/>
              </a:ext>
            </a:extLst>
          </p:cNvPr>
          <p:cNvSpPr>
            <a:spLocks noGrp="1"/>
          </p:cNvSpPr>
          <p:nvPr>
            <p:ph type="title"/>
          </p:nvPr>
        </p:nvSpPr>
        <p:spPr/>
        <p:txBody>
          <a:bodyPr/>
          <a:lstStyle/>
          <a:p>
            <a:r>
              <a:rPr lang="pt-BR" dirty="0"/>
              <a:t>Projeto objetivo</a:t>
            </a:r>
          </a:p>
        </p:txBody>
      </p:sp>
      <p:pic>
        <p:nvPicPr>
          <p:cNvPr id="25" name="Imagem 24">
            <a:extLst>
              <a:ext uri="{FF2B5EF4-FFF2-40B4-BE49-F238E27FC236}">
                <a16:creationId xmlns:a16="http://schemas.microsoft.com/office/drawing/2014/main" id="{AEDB7EED-94EE-4483-B0C8-40C576DE6F9D}"/>
              </a:ext>
            </a:extLst>
          </p:cNvPr>
          <p:cNvPicPr>
            <a:picLocks noChangeAspect="1"/>
          </p:cNvPicPr>
          <p:nvPr/>
        </p:nvPicPr>
        <p:blipFill>
          <a:blip r:embed="rId2"/>
          <a:stretch>
            <a:fillRect/>
          </a:stretch>
        </p:blipFill>
        <p:spPr>
          <a:xfrm>
            <a:off x="9740158" y="6109652"/>
            <a:ext cx="2312884" cy="482321"/>
          </a:xfrm>
          <a:prstGeom prst="rect">
            <a:avLst/>
          </a:prstGeom>
        </p:spPr>
      </p:pic>
      <p:sp>
        <p:nvSpPr>
          <p:cNvPr id="27" name="Espaço Reservado para Conteúdo 2">
            <a:extLst>
              <a:ext uri="{FF2B5EF4-FFF2-40B4-BE49-F238E27FC236}">
                <a16:creationId xmlns:a16="http://schemas.microsoft.com/office/drawing/2014/main" id="{B57B8BE6-C298-4F45-A38D-0B98FAC14530}"/>
              </a:ext>
            </a:extLst>
          </p:cNvPr>
          <p:cNvSpPr txBox="1">
            <a:spLocks/>
          </p:cNvSpPr>
          <p:nvPr/>
        </p:nvSpPr>
        <p:spPr>
          <a:xfrm>
            <a:off x="1248251" y="2700385"/>
            <a:ext cx="9601200" cy="33196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8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9pPr>
          </a:lstStyle>
          <a:p>
            <a:pPr>
              <a:buFont typeface="Arial" panose="020B0604020202020204" pitchFamily="34" charset="0"/>
              <a:buBlip>
                <a:blip r:embed="rId3"/>
              </a:buBlip>
            </a:pPr>
            <a:r>
              <a:rPr lang="pt-BR" dirty="0"/>
              <a:t> Adequação às normas.</a:t>
            </a:r>
          </a:p>
          <a:p>
            <a:pPr>
              <a:buFont typeface="Arial" panose="020B0604020202020204" pitchFamily="34" charset="0"/>
              <a:buBlip>
                <a:blip r:embed="rId3"/>
              </a:buBlip>
            </a:pPr>
            <a:r>
              <a:rPr lang="pt-BR" dirty="0"/>
              <a:t> Monitoramento constante, seguro e automatizado</a:t>
            </a:r>
            <a:r>
              <a:rPr lang="pt-BR" dirty="0" smtClean="0"/>
              <a:t>.</a:t>
            </a:r>
          </a:p>
          <a:p>
            <a:pPr>
              <a:buFont typeface="Arial" panose="020B0604020202020204" pitchFamily="34" charset="0"/>
              <a:buBlip>
                <a:blip r:embed="rId3"/>
              </a:buBlip>
            </a:pPr>
            <a:r>
              <a:rPr lang="pt-BR" dirty="0"/>
              <a:t> </a:t>
            </a:r>
            <a:r>
              <a:rPr lang="pt-BR" dirty="0" smtClean="0"/>
              <a:t>Aumento de produtividade.</a:t>
            </a:r>
            <a:r>
              <a:rPr lang="pt-BR" dirty="0" smtClean="0"/>
              <a:t> </a:t>
            </a:r>
            <a:endParaRPr lang="pt-BR" dirty="0"/>
          </a:p>
          <a:p>
            <a:pPr>
              <a:buFont typeface="Arial" panose="020B0604020202020204" pitchFamily="34" charset="0"/>
              <a:buBlip>
                <a:blip r:embed="rId3"/>
              </a:buBlip>
            </a:pPr>
            <a:r>
              <a:rPr lang="pt-BR" dirty="0"/>
              <a:t> Economia de </a:t>
            </a:r>
            <a:r>
              <a:rPr lang="pt-BR" dirty="0" smtClean="0"/>
              <a:t>tempo e energia.</a:t>
            </a:r>
            <a:endParaRPr lang="pt-BR" dirty="0"/>
          </a:p>
          <a:p>
            <a:pPr>
              <a:buFont typeface="Arial" panose="020B0604020202020204" pitchFamily="34" charset="0"/>
              <a:buBlip>
                <a:blip r:embed="rId3"/>
              </a:buBlip>
            </a:pPr>
            <a:endParaRPr lang="pt-BR" dirty="0"/>
          </a:p>
        </p:txBody>
      </p:sp>
    </p:spTree>
    <p:extLst>
      <p:ext uri="{BB962C8B-B14F-4D97-AF65-F5344CB8AC3E}">
        <p14:creationId xmlns:p14="http://schemas.microsoft.com/office/powerpoint/2010/main" val="64235947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31434F-F5E5-4957-A030-E76CB2F323E7}"/>
              </a:ext>
            </a:extLst>
          </p:cNvPr>
          <p:cNvSpPr>
            <a:spLocks noGrp="1"/>
          </p:cNvSpPr>
          <p:nvPr>
            <p:ph type="title"/>
          </p:nvPr>
        </p:nvSpPr>
        <p:spPr/>
        <p:txBody>
          <a:bodyPr/>
          <a:lstStyle/>
          <a:p>
            <a:pPr algn="ctr"/>
            <a:r>
              <a:rPr lang="pt-BR" dirty="0"/>
              <a:t>Desenho de Solução</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9876"/>
            <a:ext cx="12112782" cy="4713152"/>
          </a:xfrm>
          <a:prstGeom prst="rect">
            <a:avLst/>
          </a:prstGeom>
        </p:spPr>
      </p:pic>
    </p:spTree>
    <p:extLst>
      <p:ext uri="{BB962C8B-B14F-4D97-AF65-F5344CB8AC3E}">
        <p14:creationId xmlns:p14="http://schemas.microsoft.com/office/powerpoint/2010/main" val="326038745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C05D4DC-C2E0-4BF6-9835-6625616A1790}"/>
              </a:ext>
            </a:extLst>
          </p:cNvPr>
          <p:cNvSpPr>
            <a:spLocks noGrp="1"/>
          </p:cNvSpPr>
          <p:nvPr>
            <p:ph type="pic" sz="quarter" idx="10"/>
          </p:nvPr>
        </p:nvSpPr>
        <p:spPr/>
      </p:sp>
      <p:pic>
        <p:nvPicPr>
          <p:cNvPr id="5" name="Picture 4">
            <a:extLst>
              <a:ext uri="{FF2B5EF4-FFF2-40B4-BE49-F238E27FC236}">
                <a16:creationId xmlns:a16="http://schemas.microsoft.com/office/drawing/2014/main" id="{24BDD538-094B-4665-B5CB-87574ED29B98}"/>
              </a:ext>
            </a:extLst>
          </p:cNvPr>
          <p:cNvPicPr>
            <a:picLocks noChangeAspect="1"/>
          </p:cNvPicPr>
          <p:nvPr/>
        </p:nvPicPr>
        <p:blipFill>
          <a:blip r:embed="rId2"/>
          <a:stretch>
            <a:fillRect/>
          </a:stretch>
        </p:blipFill>
        <p:spPr>
          <a:xfrm>
            <a:off x="742115" y="2443334"/>
            <a:ext cx="6001588" cy="781159"/>
          </a:xfrm>
          <a:prstGeom prst="rect">
            <a:avLst/>
          </a:prstGeom>
        </p:spPr>
      </p:pic>
    </p:spTree>
    <p:extLst>
      <p:ext uri="{BB962C8B-B14F-4D97-AF65-F5344CB8AC3E}">
        <p14:creationId xmlns:p14="http://schemas.microsoft.com/office/powerpoint/2010/main" val="351307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reção de Vendas 16:9">
  <a:themeElements>
    <a:clrScheme name="Personalizada 2">
      <a:dk1>
        <a:srgbClr val="3F3F3F"/>
      </a:dk1>
      <a:lt1>
        <a:sysClr val="window" lastClr="FFFFFF"/>
      </a:lt1>
      <a:dk2>
        <a:srgbClr val="000000"/>
      </a:dk2>
      <a:lt2>
        <a:srgbClr val="F9F9F9"/>
      </a:lt2>
      <a:accent1>
        <a:srgbClr val="C7E1F0"/>
      </a:accent1>
      <a:accent2>
        <a:srgbClr val="34A1C4"/>
      </a:accent2>
      <a:accent3>
        <a:srgbClr val="227ABA"/>
      </a:accent3>
      <a:accent4>
        <a:srgbClr val="5F5F5F"/>
      </a:accent4>
      <a:accent5>
        <a:srgbClr val="69E0E7"/>
      </a:accent5>
      <a:accent6>
        <a:srgbClr val="006095"/>
      </a:accent6>
      <a:hlink>
        <a:srgbClr val="227ABA"/>
      </a:hlink>
      <a:folHlink>
        <a:srgbClr val="96989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165_TF03431374.potx" id="{642082C3-33C4-4A4F-826A-DE6F41321B77}" vid="{9E4BA8FB-5DC8-40C3-9BE9-9FE0540F6115}"/>
    </a:ext>
  </a:extLst>
</a:theme>
</file>

<file path=ppt/theme/theme2.xml><?xml version="1.0" encoding="utf-8"?>
<a:theme xmlns:a="http://schemas.openxmlformats.org/drawingml/2006/main" name="Tema do Offic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TF03431374</Template>
  <TotalTime>1162</TotalTime>
  <Words>731</Words>
  <Application>Microsoft Office PowerPoint</Application>
  <PresentationFormat>Widescreen</PresentationFormat>
  <Paragraphs>152</Paragraphs>
  <Slides>60</Slides>
  <Notes>23</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60</vt:i4>
      </vt:variant>
    </vt:vector>
  </HeadingPairs>
  <TitlesOfParts>
    <vt:vector size="68" baseType="lpstr">
      <vt:lpstr>Arial</vt:lpstr>
      <vt:lpstr>Book Antiqua</vt:lpstr>
      <vt:lpstr>Calibri</vt:lpstr>
      <vt:lpstr>Calibri (Headings)</vt:lpstr>
      <vt:lpstr>Segoe UI</vt:lpstr>
      <vt:lpstr>Symbol</vt:lpstr>
      <vt:lpstr>Times New Roman</vt:lpstr>
      <vt:lpstr>Direção de Vendas 16:9</vt:lpstr>
      <vt:lpstr>Apresentação do PowerPoint</vt:lpstr>
      <vt:lpstr>Membros do Grupo</vt:lpstr>
      <vt:lpstr>Apresentação do PowerPoint</vt:lpstr>
      <vt:lpstr>O que é umidade?</vt:lpstr>
      <vt:lpstr>Bem estar e produtividade</vt:lpstr>
      <vt:lpstr>Relação Produtividade x Temperatura</vt:lpstr>
      <vt:lpstr>Projeto objetivo</vt:lpstr>
      <vt:lpstr>Desenho de Solução</vt:lpstr>
      <vt:lpstr>Apresentação do PowerPoint</vt:lpstr>
      <vt:lpstr>Apresentação do PowerPoint</vt:lpstr>
      <vt:lpstr>Apresentação do PowerPoint</vt:lpstr>
      <vt:lpstr>Tecnologias e Ferramentas Utilizadas</vt:lpstr>
      <vt:lpstr>Requisitos</vt:lpstr>
      <vt:lpstr>Sprint Backlog</vt:lpstr>
      <vt:lpstr>Apresentação do PowerPoint</vt:lpstr>
      <vt:lpstr>Apresentação do PowerPoint</vt:lpstr>
      <vt:lpstr>Low Level Design</vt:lpstr>
      <vt:lpstr>Apresentação do PowerPoint</vt:lpstr>
      <vt:lpstr>Demonstração do Site</vt:lpstr>
      <vt:lpstr>Plano de Homologação – Premissas </vt:lpstr>
      <vt:lpstr>Plano de Homologação – Checklist de Funcionalidades</vt:lpstr>
      <vt:lpstr>Cenários de testes </vt:lpstr>
      <vt:lpstr>Apresentação do PowerPoint</vt:lpstr>
      <vt:lpstr>Apresentação do PowerPoint</vt:lpstr>
      <vt:lpstr>Demonstração do Site</vt:lpstr>
      <vt:lpstr>Componentes</vt:lpstr>
      <vt:lpstr>HelpDesk - Online</vt:lpstr>
      <vt:lpstr>HelpDesk - Offline</vt:lpstr>
      <vt:lpstr>Processo de Atendimento</vt:lpstr>
      <vt:lpstr>Processo de Atendimento</vt:lpstr>
      <vt:lpstr>Apresentação do PowerPoint</vt:lpstr>
      <vt:lpstr>Apresentação do PowerPoint</vt:lpstr>
      <vt:lpstr>Apresentação do PowerPoint</vt:lpstr>
      <vt:lpstr>Apresentação do PowerPoint</vt:lpstr>
      <vt:lpstr>Low Level Design</vt:lpstr>
      <vt:lpstr>Arquitetura Computacional</vt:lpstr>
      <vt:lpstr>Apresentação do PowerPoint</vt:lpstr>
      <vt:lpstr>Modelo Conceitual</vt:lpstr>
      <vt:lpstr>Modelo Lógico</vt:lpstr>
      <vt:lpstr>Apresentação do PowerPoint</vt:lpstr>
      <vt:lpstr>Analytics</vt:lpstr>
      <vt:lpstr>Apresentação do PowerPoint</vt:lpstr>
      <vt:lpstr>Requisitos</vt:lpstr>
      <vt:lpstr>Sprint Backlog</vt:lpstr>
      <vt:lpstr>Riscos</vt:lpstr>
      <vt:lpstr>Apresentação do PowerPoint</vt:lpstr>
      <vt:lpstr>Plano de Homologação – Premissas </vt:lpstr>
      <vt:lpstr>Plano de Homologação – Checklist de Funcionalidades</vt:lpstr>
      <vt:lpstr>Cenários de testes </vt:lpstr>
      <vt:lpstr>Apresentação do PowerPoint</vt:lpstr>
      <vt:lpstr>HelpDesk - Online</vt:lpstr>
      <vt:lpstr>HelpDesk - Offline</vt:lpstr>
      <vt:lpstr>Processo de Atendimento</vt:lpstr>
      <vt:lpstr>Processo de Atendimento</vt:lpstr>
      <vt:lpstr>Demonstração do Site</vt:lpstr>
      <vt:lpstr>Demonstração do Site</vt:lpstr>
      <vt:lpstr>Apresentação do PowerPoint</vt:lpstr>
      <vt:lpstr>Tecnologias e Ferramentas Utilizadas</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com layout de imagens</dc:title>
  <dc:creator>LETICIA LAGO MÓRI</dc:creator>
  <cp:lastModifiedBy>Aluno</cp:lastModifiedBy>
  <cp:revision>101</cp:revision>
  <dcterms:created xsi:type="dcterms:W3CDTF">2019-03-29T23:07:21Z</dcterms:created>
  <dcterms:modified xsi:type="dcterms:W3CDTF">2019-06-05T21:04:17Z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